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60"/>
  </p:notesMasterIdLst>
  <p:sldIdLst>
    <p:sldId id="259" r:id="rId2"/>
    <p:sldId id="321" r:id="rId3"/>
    <p:sldId id="260" r:id="rId4"/>
    <p:sldId id="261" r:id="rId5"/>
    <p:sldId id="262" r:id="rId6"/>
    <p:sldId id="267" r:id="rId7"/>
    <p:sldId id="263" r:id="rId8"/>
    <p:sldId id="268" r:id="rId9"/>
    <p:sldId id="325" r:id="rId10"/>
    <p:sldId id="270" r:id="rId11"/>
    <p:sldId id="264" r:id="rId12"/>
    <p:sldId id="272" r:id="rId13"/>
    <p:sldId id="291" r:id="rId14"/>
    <p:sldId id="292" r:id="rId15"/>
    <p:sldId id="293" r:id="rId16"/>
    <p:sldId id="294" r:id="rId17"/>
    <p:sldId id="295" r:id="rId18"/>
    <p:sldId id="296" r:id="rId19"/>
    <p:sldId id="297" r:id="rId20"/>
    <p:sldId id="298" r:id="rId21"/>
    <p:sldId id="299" r:id="rId22"/>
    <p:sldId id="300"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4" r:id="rId51"/>
    <p:sldId id="315" r:id="rId52"/>
    <p:sldId id="316" r:id="rId53"/>
    <p:sldId id="324" r:id="rId54"/>
    <p:sldId id="317" r:id="rId55"/>
    <p:sldId id="318" r:id="rId56"/>
    <p:sldId id="319" r:id="rId57"/>
    <p:sldId id="320" r:id="rId58"/>
    <p:sldId id="32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2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C5D0"/>
    <a:srgbClr val="FF9900"/>
    <a:srgbClr val="CC0099"/>
    <a:srgbClr val="FF3399"/>
    <a:srgbClr val="0066FF"/>
    <a:srgbClr val="E9B6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4660"/>
  </p:normalViewPr>
  <p:slideViewPr>
    <p:cSldViewPr snapToGrid="0" showGuides="1">
      <p:cViewPr varScale="1">
        <p:scale>
          <a:sx n="93" d="100"/>
          <a:sy n="93" d="100"/>
        </p:scale>
        <p:origin x="283" y="82"/>
      </p:cViewPr>
      <p:guideLst>
        <p:guide orient="horz" pos="2160"/>
        <p:guide pos="3840"/>
        <p:guide orient="horz" pos="324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_rels/data1.xml.rels><?xml version="1.0" encoding="UTF-8" standalone="yes"?>
<Relationships xmlns="http://schemas.openxmlformats.org/package/2006/relationships"><Relationship Id="rId1" Type="http://schemas.openxmlformats.org/officeDocument/2006/relationships/image" Target="../media/image6.png"/></Relationships>
</file>

<file path=ppt/diagrams/_rels/drawing1.xml.rels><?xml version="1.0" encoding="UTF-8" standalone="yes"?>
<Relationships xmlns="http://schemas.openxmlformats.org/package/2006/relationships"><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7229EE-E9A0-4416-AE97-27E6EFF2CC7B}" type="doc">
      <dgm:prSet loTypeId="urn:microsoft.com/office/officeart/2009/layout/CircleArrowProcess" loCatId="process" qsTypeId="urn:microsoft.com/office/officeart/2005/8/quickstyle/simple5" qsCatId="simple" csTypeId="urn:microsoft.com/office/officeart/2005/8/colors/accent1_2" csCatId="accent1" phldr="1"/>
      <dgm:spPr/>
      <dgm:t>
        <a:bodyPr/>
        <a:lstStyle/>
        <a:p>
          <a:endParaRPr lang="en-US"/>
        </a:p>
      </dgm:t>
    </dgm:pt>
    <dgm:pt modelId="{3557A8DA-EA5D-4E08-874A-AC8BA315A9A9}">
      <dgm:prSet phldrT="[Text]" custT="1"/>
      <dgm:spPr/>
      <dgm:t>
        <a:bodyPr/>
        <a:lstStyle/>
        <a:p>
          <a:r>
            <a:rPr lang="en-US" sz="2400" dirty="0">
              <a:solidFill>
                <a:srgbClr val="002060"/>
              </a:solidFill>
              <a:effectLst>
                <a:outerShdw blurRad="38100" dist="38100" dir="2700000" algn="tl">
                  <a:srgbClr val="000000">
                    <a:alpha val="43137"/>
                  </a:srgbClr>
                </a:outerShdw>
              </a:effectLst>
            </a:rPr>
            <a:t>Requirements</a:t>
          </a:r>
        </a:p>
      </dgm:t>
    </dgm:pt>
    <dgm:pt modelId="{F6BF22F7-BB9C-4AE5-BB08-1052351CB3F9}" type="parTrans" cxnId="{20F49158-04F9-4514-A802-38BF2DD391DB}">
      <dgm:prSet/>
      <dgm:spPr/>
      <dgm:t>
        <a:bodyPr/>
        <a:lstStyle/>
        <a:p>
          <a:endParaRPr lang="en-US"/>
        </a:p>
      </dgm:t>
    </dgm:pt>
    <dgm:pt modelId="{E307F197-0F85-4DC2-B9B7-50E65A48AB02}" type="sibTrans" cxnId="{20F49158-04F9-4514-A802-38BF2DD391DB}">
      <dgm:prSet/>
      <dgm:spPr/>
      <dgm:t>
        <a:bodyPr/>
        <a:lstStyle/>
        <a:p>
          <a:endParaRPr lang="en-US"/>
        </a:p>
      </dgm:t>
    </dgm:pt>
    <dgm:pt modelId="{5C6C56CE-FD7A-4F2F-9E6A-5FC4EE0C7C60}">
      <dgm:prSet phldrT="[Text]" custT="1"/>
      <dgm:spPr/>
      <dgm:t>
        <a:bodyPr/>
        <a:lstStyle/>
        <a:p>
          <a:r>
            <a:rPr lang="en-US" sz="2000" dirty="0">
              <a:solidFill>
                <a:srgbClr val="002060"/>
              </a:solidFill>
              <a:effectLst>
                <a:outerShdw blurRad="38100" dist="38100" dir="2700000" algn="tl">
                  <a:srgbClr val="000000">
                    <a:alpha val="43137"/>
                  </a:srgbClr>
                </a:outerShdw>
              </a:effectLst>
            </a:rPr>
            <a:t>Specifications</a:t>
          </a:r>
          <a:endParaRPr lang="en-US" sz="1600" dirty="0">
            <a:solidFill>
              <a:srgbClr val="002060"/>
            </a:solidFill>
            <a:effectLst>
              <a:outerShdw blurRad="38100" dist="38100" dir="2700000" algn="tl">
                <a:srgbClr val="000000">
                  <a:alpha val="43137"/>
                </a:srgbClr>
              </a:outerShdw>
            </a:effectLst>
          </a:endParaRPr>
        </a:p>
      </dgm:t>
    </dgm:pt>
    <dgm:pt modelId="{ED00259E-3EA9-4ED2-A9AA-477DD458EE6C}" type="parTrans" cxnId="{2871C7F8-3629-4459-B777-D48C730CE7D7}">
      <dgm:prSet/>
      <dgm:spPr/>
      <dgm:t>
        <a:bodyPr/>
        <a:lstStyle/>
        <a:p>
          <a:endParaRPr lang="en-US"/>
        </a:p>
      </dgm:t>
    </dgm:pt>
    <dgm:pt modelId="{7FBCC4C4-CDA0-4D74-8572-A81C45184F2B}" type="sibTrans" cxnId="{2871C7F8-3629-4459-B777-D48C730CE7D7}">
      <dgm:prSet/>
      <dgm:spPr/>
      <dgm:t>
        <a:bodyPr/>
        <a:lstStyle/>
        <a:p>
          <a:endParaRPr lang="en-US"/>
        </a:p>
      </dgm:t>
    </dgm:pt>
    <dgm:pt modelId="{689B23C3-92E5-48A3-974D-2810665F1369}">
      <dgm:prSet phldrT="[Text]" custT="1"/>
      <dgm:spPr/>
      <dgm:t>
        <a:bodyPr/>
        <a:lstStyle/>
        <a:p>
          <a:r>
            <a:rPr lang="en-US" sz="2000" dirty="0">
              <a:solidFill>
                <a:srgbClr val="002060"/>
              </a:solidFill>
              <a:effectLst>
                <a:outerShdw blurRad="38100" dist="38100" dir="2700000" algn="tl">
                  <a:srgbClr val="000000">
                    <a:alpha val="43137"/>
                  </a:srgbClr>
                </a:outerShdw>
              </a:effectLst>
            </a:rPr>
            <a:t>Architecture</a:t>
          </a:r>
        </a:p>
      </dgm:t>
    </dgm:pt>
    <dgm:pt modelId="{519BCABD-AF75-4719-A8C9-B9892A04DF5E}" type="parTrans" cxnId="{827F4DF8-410E-4DA5-A074-CB5FFD3D3F67}">
      <dgm:prSet/>
      <dgm:spPr/>
      <dgm:t>
        <a:bodyPr/>
        <a:lstStyle/>
        <a:p>
          <a:endParaRPr lang="en-US"/>
        </a:p>
      </dgm:t>
    </dgm:pt>
    <dgm:pt modelId="{894139E5-5457-4DEE-927F-C4486DECD678}" type="sibTrans" cxnId="{827F4DF8-410E-4DA5-A074-CB5FFD3D3F67}">
      <dgm:prSet/>
      <dgm:spPr/>
      <dgm:t>
        <a:bodyPr/>
        <a:lstStyle/>
        <a:p>
          <a:endParaRPr lang="en-US"/>
        </a:p>
      </dgm:t>
    </dgm:pt>
    <dgm:pt modelId="{AA2A4640-3A1B-4EC3-9F80-24D3362274B5}">
      <dgm:prSet/>
      <dgm:spPr/>
      <dgm:t>
        <a:bodyPr/>
        <a:lstStyle/>
        <a:p>
          <a:endParaRPr lang="en-US"/>
        </a:p>
      </dgm:t>
    </dgm:pt>
    <dgm:pt modelId="{08FED57E-2FD2-480F-80C0-ACA24DD728B8}" type="parTrans" cxnId="{A81688EE-E680-4D43-B150-A2B68C6E7A55}">
      <dgm:prSet/>
      <dgm:spPr/>
      <dgm:t>
        <a:bodyPr/>
        <a:lstStyle/>
        <a:p>
          <a:endParaRPr lang="en-US"/>
        </a:p>
      </dgm:t>
    </dgm:pt>
    <dgm:pt modelId="{D2839E1B-114A-4B05-BFA9-236B5C2AB864}" type="sibTrans" cxnId="{A81688EE-E680-4D43-B150-A2B68C6E7A55}">
      <dgm:prSet/>
      <dgm:spPr/>
      <dgm:t>
        <a:bodyPr/>
        <a:lstStyle/>
        <a:p>
          <a:endParaRPr lang="en-US"/>
        </a:p>
      </dgm:t>
    </dgm:pt>
    <dgm:pt modelId="{57874765-69C5-42DD-A960-80D70540CB81}">
      <dgm:prSet/>
      <dgm:spPr/>
      <dgm:t>
        <a:bodyPr/>
        <a:lstStyle/>
        <a:p>
          <a:endParaRPr lang="en-US"/>
        </a:p>
      </dgm:t>
    </dgm:pt>
    <dgm:pt modelId="{679E01C2-F3C0-4C4A-9826-BD7EF5F7F195}" type="parTrans" cxnId="{D2EF5482-C4D8-4D33-B4E9-308F3D360BEA}">
      <dgm:prSet/>
      <dgm:spPr/>
      <dgm:t>
        <a:bodyPr/>
        <a:lstStyle/>
        <a:p>
          <a:endParaRPr lang="en-US"/>
        </a:p>
      </dgm:t>
    </dgm:pt>
    <dgm:pt modelId="{1DA2DA7F-9831-4AB1-AA1F-4C17776A37DE}" type="sibTrans" cxnId="{D2EF5482-C4D8-4D33-B4E9-308F3D360BEA}">
      <dgm:prSet/>
      <dgm:spPr/>
      <dgm:t>
        <a:bodyPr/>
        <a:lstStyle/>
        <a:p>
          <a:endParaRPr lang="en-US"/>
        </a:p>
      </dgm:t>
    </dgm:pt>
    <dgm:pt modelId="{50F6AB7F-7345-4AA4-9F5A-15CA8E059A76}" type="pres">
      <dgm:prSet presAssocID="{2B7229EE-E9A0-4416-AE97-27E6EFF2CC7B}" presName="Name0" presStyleCnt="0">
        <dgm:presLayoutVars>
          <dgm:chMax val="7"/>
          <dgm:chPref val="7"/>
          <dgm:dir/>
          <dgm:animLvl val="lvl"/>
        </dgm:presLayoutVars>
      </dgm:prSet>
      <dgm:spPr/>
    </dgm:pt>
    <dgm:pt modelId="{83631BD0-4A0B-469E-B098-996E37394190}" type="pres">
      <dgm:prSet presAssocID="{3557A8DA-EA5D-4E08-874A-AC8BA315A9A9}" presName="Accent1" presStyleCnt="0"/>
      <dgm:spPr/>
    </dgm:pt>
    <dgm:pt modelId="{79C12102-8F63-4D9A-86A9-A3987DCEF60A}" type="pres">
      <dgm:prSet presAssocID="{3557A8DA-EA5D-4E08-874A-AC8BA315A9A9}" presName="Accent" presStyleLbl="node1" presStyleIdx="0" presStyleCnt="5" custScaleX="151180" custScaleY="85600" custLinFactNeighborX="37304" custLinFactNeighborY="-1651"/>
      <dgm:spPr/>
    </dgm:pt>
    <dgm:pt modelId="{BE68ABB4-0985-477D-9D14-1EE602904996}" type="pres">
      <dgm:prSet presAssocID="{3557A8DA-EA5D-4E08-874A-AC8BA315A9A9}" presName="Parent1" presStyleLbl="revTx" presStyleIdx="0" presStyleCnt="5" custScaleX="176093" custLinFactNeighborX="57231" custLinFactNeighborY="12046">
        <dgm:presLayoutVars>
          <dgm:chMax val="1"/>
          <dgm:chPref val="1"/>
          <dgm:bulletEnabled val="1"/>
        </dgm:presLayoutVars>
      </dgm:prSet>
      <dgm:spPr/>
    </dgm:pt>
    <dgm:pt modelId="{05B3C3A7-F1CF-4A7E-801B-8CA2AB8DC1F6}" type="pres">
      <dgm:prSet presAssocID="{5C6C56CE-FD7A-4F2F-9E6A-5FC4EE0C7C60}" presName="Accent2" presStyleCnt="0"/>
      <dgm:spPr/>
    </dgm:pt>
    <dgm:pt modelId="{6B2FF417-A3C4-42B3-B310-6FC076AF8311}" type="pres">
      <dgm:prSet presAssocID="{5C6C56CE-FD7A-4F2F-9E6A-5FC4EE0C7C60}" presName="Accent" presStyleLbl="node1" presStyleIdx="1" presStyleCnt="5" custScaleX="124279" custScaleY="96349"/>
      <dgm:spPr/>
    </dgm:pt>
    <dgm:pt modelId="{271E1EFD-D54A-4254-B5FD-934EA4A7A256}" type="pres">
      <dgm:prSet presAssocID="{5C6C56CE-FD7A-4F2F-9E6A-5FC4EE0C7C60}" presName="Parent2" presStyleLbl="revTx" presStyleIdx="1" presStyleCnt="5" custScaleX="160317" custLinFactNeighborX="10787" custLinFactNeighborY="1045">
        <dgm:presLayoutVars>
          <dgm:chMax val="1"/>
          <dgm:chPref val="1"/>
          <dgm:bulletEnabled val="1"/>
        </dgm:presLayoutVars>
      </dgm:prSet>
      <dgm:spPr/>
    </dgm:pt>
    <dgm:pt modelId="{01C752ED-977C-4D8A-B897-2944C541BC13}" type="pres">
      <dgm:prSet presAssocID="{689B23C3-92E5-48A3-974D-2810665F1369}" presName="Accent3" presStyleCnt="0"/>
      <dgm:spPr/>
    </dgm:pt>
    <dgm:pt modelId="{649B8302-7E10-4D11-959F-C2A81F607750}" type="pres">
      <dgm:prSet presAssocID="{689B23C3-92E5-48A3-974D-2810665F1369}" presName="Accent" presStyleLbl="node1" presStyleIdx="2" presStyleCnt="5" custScaleX="130736" custScaleY="85889"/>
      <dgm:spPr>
        <a:blipFill rotWithShape="0">
          <a:blip xmlns:r="http://schemas.openxmlformats.org/officeDocument/2006/relationships" r:embed="rId1"/>
          <a:stretch>
            <a:fillRect/>
          </a:stretch>
        </a:blipFill>
      </dgm:spPr>
    </dgm:pt>
    <dgm:pt modelId="{A14D7D1A-1B9B-4CF8-B788-C464F6B0CB24}" type="pres">
      <dgm:prSet presAssocID="{689B23C3-92E5-48A3-974D-2810665F1369}" presName="Parent3" presStyleLbl="revTx" presStyleIdx="2" presStyleCnt="5" custScaleX="169182" custLinFactNeighborX="9026" custLinFactNeighborY="5805">
        <dgm:presLayoutVars>
          <dgm:chMax val="1"/>
          <dgm:chPref val="1"/>
          <dgm:bulletEnabled val="1"/>
        </dgm:presLayoutVars>
      </dgm:prSet>
      <dgm:spPr/>
    </dgm:pt>
    <dgm:pt modelId="{6F396D6D-F8F3-45FC-A926-A72146374C1B}" type="pres">
      <dgm:prSet presAssocID="{AA2A4640-3A1B-4EC3-9F80-24D3362274B5}" presName="Accent4" presStyleCnt="0"/>
      <dgm:spPr/>
    </dgm:pt>
    <dgm:pt modelId="{DA30CDEA-FC5C-41F2-B7C2-9CFC13E7DC23}" type="pres">
      <dgm:prSet presAssocID="{AA2A4640-3A1B-4EC3-9F80-24D3362274B5}" presName="Accent" presStyleLbl="node1" presStyleIdx="3" presStyleCnt="5"/>
      <dgm:spPr/>
    </dgm:pt>
    <dgm:pt modelId="{79FF1176-4F67-47DF-BDC3-62BCCAF6EDDD}" type="pres">
      <dgm:prSet presAssocID="{AA2A4640-3A1B-4EC3-9F80-24D3362274B5}" presName="Parent4" presStyleLbl="revTx" presStyleIdx="3" presStyleCnt="5">
        <dgm:presLayoutVars>
          <dgm:chMax val="1"/>
          <dgm:chPref val="1"/>
          <dgm:bulletEnabled val="1"/>
        </dgm:presLayoutVars>
      </dgm:prSet>
      <dgm:spPr/>
    </dgm:pt>
    <dgm:pt modelId="{15A8D850-C86B-4AAB-B93B-80AD3EB7132F}" type="pres">
      <dgm:prSet presAssocID="{57874765-69C5-42DD-A960-80D70540CB81}" presName="Accent5" presStyleCnt="0"/>
      <dgm:spPr/>
    </dgm:pt>
    <dgm:pt modelId="{39E62232-FE8C-4998-9C3A-191ADEEC8A1A}" type="pres">
      <dgm:prSet presAssocID="{57874765-69C5-42DD-A960-80D70540CB81}" presName="Accent" presStyleLbl="node1" presStyleIdx="4" presStyleCnt="5"/>
      <dgm:spPr/>
    </dgm:pt>
    <dgm:pt modelId="{2F7D7EE5-47E7-4596-B880-5269BC8386A8}" type="pres">
      <dgm:prSet presAssocID="{57874765-69C5-42DD-A960-80D70540CB81}" presName="Parent5" presStyleLbl="revTx" presStyleIdx="4" presStyleCnt="5">
        <dgm:presLayoutVars>
          <dgm:chMax val="1"/>
          <dgm:chPref val="1"/>
          <dgm:bulletEnabled val="1"/>
        </dgm:presLayoutVars>
      </dgm:prSet>
      <dgm:spPr/>
    </dgm:pt>
  </dgm:ptLst>
  <dgm:cxnLst>
    <dgm:cxn modelId="{ACF56633-9C43-4320-8423-77F01AA3AC64}" type="presOf" srcId="{AA2A4640-3A1B-4EC3-9F80-24D3362274B5}" destId="{79FF1176-4F67-47DF-BDC3-62BCCAF6EDDD}" srcOrd="0" destOrd="0" presId="urn:microsoft.com/office/officeart/2009/layout/CircleArrowProcess"/>
    <dgm:cxn modelId="{774F9F41-EF98-40BF-BFFB-AE6B1C377C14}" type="presOf" srcId="{57874765-69C5-42DD-A960-80D70540CB81}" destId="{2F7D7EE5-47E7-4596-B880-5269BC8386A8}" srcOrd="0" destOrd="0" presId="urn:microsoft.com/office/officeart/2009/layout/CircleArrowProcess"/>
    <dgm:cxn modelId="{283CA44E-1AC6-445F-B62D-663176D2FBF4}" type="presOf" srcId="{5C6C56CE-FD7A-4F2F-9E6A-5FC4EE0C7C60}" destId="{271E1EFD-D54A-4254-B5FD-934EA4A7A256}" srcOrd="0" destOrd="0" presId="urn:microsoft.com/office/officeart/2009/layout/CircleArrowProcess"/>
    <dgm:cxn modelId="{BF788852-2E15-4B2A-BC53-302FDDDEBA8A}" type="presOf" srcId="{689B23C3-92E5-48A3-974D-2810665F1369}" destId="{A14D7D1A-1B9B-4CF8-B788-C464F6B0CB24}" srcOrd="0" destOrd="0" presId="urn:microsoft.com/office/officeart/2009/layout/CircleArrowProcess"/>
    <dgm:cxn modelId="{20F49158-04F9-4514-A802-38BF2DD391DB}" srcId="{2B7229EE-E9A0-4416-AE97-27E6EFF2CC7B}" destId="{3557A8DA-EA5D-4E08-874A-AC8BA315A9A9}" srcOrd="0" destOrd="0" parTransId="{F6BF22F7-BB9C-4AE5-BB08-1052351CB3F9}" sibTransId="{E307F197-0F85-4DC2-B9B7-50E65A48AB02}"/>
    <dgm:cxn modelId="{D2EF5482-C4D8-4D33-B4E9-308F3D360BEA}" srcId="{2B7229EE-E9A0-4416-AE97-27E6EFF2CC7B}" destId="{57874765-69C5-42DD-A960-80D70540CB81}" srcOrd="4" destOrd="0" parTransId="{679E01C2-F3C0-4C4A-9826-BD7EF5F7F195}" sibTransId="{1DA2DA7F-9831-4AB1-AA1F-4C17776A37DE}"/>
    <dgm:cxn modelId="{670F2DCE-6757-4373-A223-B0AAB9721E10}" type="presOf" srcId="{3557A8DA-EA5D-4E08-874A-AC8BA315A9A9}" destId="{BE68ABB4-0985-477D-9D14-1EE602904996}" srcOrd="0" destOrd="0" presId="urn:microsoft.com/office/officeart/2009/layout/CircleArrowProcess"/>
    <dgm:cxn modelId="{8B0DD5D7-F93E-42B4-9DFC-6751DF9429E0}" type="presOf" srcId="{2B7229EE-E9A0-4416-AE97-27E6EFF2CC7B}" destId="{50F6AB7F-7345-4AA4-9F5A-15CA8E059A76}" srcOrd="0" destOrd="0" presId="urn:microsoft.com/office/officeart/2009/layout/CircleArrowProcess"/>
    <dgm:cxn modelId="{A81688EE-E680-4D43-B150-A2B68C6E7A55}" srcId="{2B7229EE-E9A0-4416-AE97-27E6EFF2CC7B}" destId="{AA2A4640-3A1B-4EC3-9F80-24D3362274B5}" srcOrd="3" destOrd="0" parTransId="{08FED57E-2FD2-480F-80C0-ACA24DD728B8}" sibTransId="{D2839E1B-114A-4B05-BFA9-236B5C2AB864}"/>
    <dgm:cxn modelId="{827F4DF8-410E-4DA5-A074-CB5FFD3D3F67}" srcId="{2B7229EE-E9A0-4416-AE97-27E6EFF2CC7B}" destId="{689B23C3-92E5-48A3-974D-2810665F1369}" srcOrd="2" destOrd="0" parTransId="{519BCABD-AF75-4719-A8C9-B9892A04DF5E}" sibTransId="{894139E5-5457-4DEE-927F-C4486DECD678}"/>
    <dgm:cxn modelId="{2871C7F8-3629-4459-B777-D48C730CE7D7}" srcId="{2B7229EE-E9A0-4416-AE97-27E6EFF2CC7B}" destId="{5C6C56CE-FD7A-4F2F-9E6A-5FC4EE0C7C60}" srcOrd="1" destOrd="0" parTransId="{ED00259E-3EA9-4ED2-A9AA-477DD458EE6C}" sibTransId="{7FBCC4C4-CDA0-4D74-8572-A81C45184F2B}"/>
    <dgm:cxn modelId="{1C361A9D-1056-4AC0-A19F-65E4A3E7DBF3}" type="presParOf" srcId="{50F6AB7F-7345-4AA4-9F5A-15CA8E059A76}" destId="{83631BD0-4A0B-469E-B098-996E37394190}" srcOrd="0" destOrd="0" presId="urn:microsoft.com/office/officeart/2009/layout/CircleArrowProcess"/>
    <dgm:cxn modelId="{EC75E820-6CDF-4BB2-A72E-B2F21163015A}" type="presParOf" srcId="{83631BD0-4A0B-469E-B098-996E37394190}" destId="{79C12102-8F63-4D9A-86A9-A3987DCEF60A}" srcOrd="0" destOrd="0" presId="urn:microsoft.com/office/officeart/2009/layout/CircleArrowProcess"/>
    <dgm:cxn modelId="{00ED931C-AA9B-4A04-AC36-0C85C5B11D2F}" type="presParOf" srcId="{50F6AB7F-7345-4AA4-9F5A-15CA8E059A76}" destId="{BE68ABB4-0985-477D-9D14-1EE602904996}" srcOrd="1" destOrd="0" presId="urn:microsoft.com/office/officeart/2009/layout/CircleArrowProcess"/>
    <dgm:cxn modelId="{6FF55CD5-34D6-4FBF-9ADA-FDD136947FB1}" type="presParOf" srcId="{50F6AB7F-7345-4AA4-9F5A-15CA8E059A76}" destId="{05B3C3A7-F1CF-4A7E-801B-8CA2AB8DC1F6}" srcOrd="2" destOrd="0" presId="urn:microsoft.com/office/officeart/2009/layout/CircleArrowProcess"/>
    <dgm:cxn modelId="{82B74206-4431-4FC4-9CA1-2520A2AA23FA}" type="presParOf" srcId="{05B3C3A7-F1CF-4A7E-801B-8CA2AB8DC1F6}" destId="{6B2FF417-A3C4-42B3-B310-6FC076AF8311}" srcOrd="0" destOrd="0" presId="urn:microsoft.com/office/officeart/2009/layout/CircleArrowProcess"/>
    <dgm:cxn modelId="{3FB1B0C8-14C1-46CE-BFE2-2EFDBD0607E3}" type="presParOf" srcId="{50F6AB7F-7345-4AA4-9F5A-15CA8E059A76}" destId="{271E1EFD-D54A-4254-B5FD-934EA4A7A256}" srcOrd="3" destOrd="0" presId="urn:microsoft.com/office/officeart/2009/layout/CircleArrowProcess"/>
    <dgm:cxn modelId="{D03791A1-F890-4798-BA60-60601862F3C9}" type="presParOf" srcId="{50F6AB7F-7345-4AA4-9F5A-15CA8E059A76}" destId="{01C752ED-977C-4D8A-B897-2944C541BC13}" srcOrd="4" destOrd="0" presId="urn:microsoft.com/office/officeart/2009/layout/CircleArrowProcess"/>
    <dgm:cxn modelId="{9E87F8CB-ACE0-4F8A-92EC-EED5F2A0D699}" type="presParOf" srcId="{01C752ED-977C-4D8A-B897-2944C541BC13}" destId="{649B8302-7E10-4D11-959F-C2A81F607750}" srcOrd="0" destOrd="0" presId="urn:microsoft.com/office/officeart/2009/layout/CircleArrowProcess"/>
    <dgm:cxn modelId="{79E99162-F2F0-48DD-97CF-CB3B3A1AD3E5}" type="presParOf" srcId="{50F6AB7F-7345-4AA4-9F5A-15CA8E059A76}" destId="{A14D7D1A-1B9B-4CF8-B788-C464F6B0CB24}" srcOrd="5" destOrd="0" presId="urn:microsoft.com/office/officeart/2009/layout/CircleArrowProcess"/>
    <dgm:cxn modelId="{1A25DD76-3F5A-43AC-BE21-738EDB233D44}" type="presParOf" srcId="{50F6AB7F-7345-4AA4-9F5A-15CA8E059A76}" destId="{6F396D6D-F8F3-45FC-A926-A72146374C1B}" srcOrd="6" destOrd="0" presId="urn:microsoft.com/office/officeart/2009/layout/CircleArrowProcess"/>
    <dgm:cxn modelId="{862A7DF8-ADF2-409D-BCB2-C57956152240}" type="presParOf" srcId="{6F396D6D-F8F3-45FC-A926-A72146374C1B}" destId="{DA30CDEA-FC5C-41F2-B7C2-9CFC13E7DC23}" srcOrd="0" destOrd="0" presId="urn:microsoft.com/office/officeart/2009/layout/CircleArrowProcess"/>
    <dgm:cxn modelId="{8F1F1CBB-0309-4F18-8E53-191B6D6B9410}" type="presParOf" srcId="{50F6AB7F-7345-4AA4-9F5A-15CA8E059A76}" destId="{79FF1176-4F67-47DF-BDC3-62BCCAF6EDDD}" srcOrd="7" destOrd="0" presId="urn:microsoft.com/office/officeart/2009/layout/CircleArrowProcess"/>
    <dgm:cxn modelId="{3657E7B8-B4BE-4DDC-8B38-DFC253B0ED1F}" type="presParOf" srcId="{50F6AB7F-7345-4AA4-9F5A-15CA8E059A76}" destId="{15A8D850-C86B-4AAB-B93B-80AD3EB7132F}" srcOrd="8" destOrd="0" presId="urn:microsoft.com/office/officeart/2009/layout/CircleArrowProcess"/>
    <dgm:cxn modelId="{1075DDA2-3B3F-40BF-98E5-C6FB896637B7}" type="presParOf" srcId="{15A8D850-C86B-4AAB-B93B-80AD3EB7132F}" destId="{39E62232-FE8C-4998-9C3A-191ADEEC8A1A}" srcOrd="0" destOrd="0" presId="urn:microsoft.com/office/officeart/2009/layout/CircleArrowProcess"/>
    <dgm:cxn modelId="{D83E5099-05A1-4103-A9FB-F4AD11A6AB21}" type="presParOf" srcId="{50F6AB7F-7345-4AA4-9F5A-15CA8E059A76}" destId="{2F7D7EE5-47E7-4596-B880-5269BC8386A8}" srcOrd="9"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C12102-8F63-4D9A-86A9-A3987DCEF60A}">
      <dsp:nvSpPr>
        <dsp:cNvPr id="0" name=""/>
        <dsp:cNvSpPr/>
      </dsp:nvSpPr>
      <dsp:spPr>
        <a:xfrm>
          <a:off x="3334762" y="34536"/>
          <a:ext cx="2678795" cy="1516843"/>
        </a:xfrm>
        <a:prstGeom prst="circularArrow">
          <a:avLst>
            <a:gd name="adj1" fmla="val 10980"/>
            <a:gd name="adj2" fmla="val 1142322"/>
            <a:gd name="adj3" fmla="val 4500000"/>
            <a:gd name="adj4" fmla="val 10800000"/>
            <a:gd name="adj5" fmla="val 125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sp>
    <dsp:sp modelId="{BE68ABB4-0985-477D-9D14-1EE602904996}">
      <dsp:nvSpPr>
        <dsp:cNvPr id="0" name=""/>
        <dsp:cNvSpPr/>
      </dsp:nvSpPr>
      <dsp:spPr>
        <a:xfrm>
          <a:off x="3708115" y="637507"/>
          <a:ext cx="1741268" cy="494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2060"/>
              </a:solidFill>
              <a:effectLst>
                <a:outerShdw blurRad="38100" dist="38100" dir="2700000" algn="tl">
                  <a:srgbClr val="000000">
                    <a:alpha val="43137"/>
                  </a:srgbClr>
                </a:outerShdw>
              </a:effectLst>
            </a:rPr>
            <a:t>Requirements</a:t>
          </a:r>
        </a:p>
      </dsp:txBody>
      <dsp:txXfrm>
        <a:off x="3708115" y="637507"/>
        <a:ext cx="1741268" cy="494196"/>
      </dsp:txXfrm>
    </dsp:sp>
    <dsp:sp modelId="{6B2FF417-A3C4-42B3-B310-6FC076AF8311}">
      <dsp:nvSpPr>
        <dsp:cNvPr id="0" name=""/>
        <dsp:cNvSpPr/>
      </dsp:nvSpPr>
      <dsp:spPr>
        <a:xfrm>
          <a:off x="2419840" y="986691"/>
          <a:ext cx="2202130" cy="1707317"/>
        </a:xfrm>
        <a:prstGeom prst="leftCircularArrow">
          <a:avLst>
            <a:gd name="adj1" fmla="val 10980"/>
            <a:gd name="adj2" fmla="val 1142322"/>
            <a:gd name="adj3" fmla="val 6300000"/>
            <a:gd name="adj4" fmla="val 18900000"/>
            <a:gd name="adj5" fmla="val 125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sp>
    <dsp:sp modelId="{271E1EFD-D54A-4254-B5FD-934EA4A7A256}">
      <dsp:nvSpPr>
        <dsp:cNvPr id="0" name=""/>
        <dsp:cNvSpPr/>
      </dsp:nvSpPr>
      <dsp:spPr>
        <a:xfrm>
          <a:off x="2832609" y="1603564"/>
          <a:ext cx="1585269" cy="494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002060"/>
              </a:solidFill>
              <a:effectLst>
                <a:outerShdw blurRad="38100" dist="38100" dir="2700000" algn="tl">
                  <a:srgbClr val="000000">
                    <a:alpha val="43137"/>
                  </a:srgbClr>
                </a:outerShdw>
              </a:effectLst>
            </a:rPr>
            <a:t>Specifications</a:t>
          </a:r>
          <a:endParaRPr lang="en-US" sz="1600" kern="1200" dirty="0">
            <a:solidFill>
              <a:srgbClr val="002060"/>
            </a:solidFill>
            <a:effectLst>
              <a:outerShdw blurRad="38100" dist="38100" dir="2700000" algn="tl">
                <a:srgbClr val="000000">
                  <a:alpha val="43137"/>
                </a:srgbClr>
              </a:outerShdw>
            </a:effectLst>
          </a:endParaRPr>
        </a:p>
      </dsp:txBody>
      <dsp:txXfrm>
        <a:off x="2832609" y="1603564"/>
        <a:ext cx="1585269" cy="494196"/>
      </dsp:txXfrm>
    </dsp:sp>
    <dsp:sp modelId="{649B8302-7E10-4D11-959F-C2A81F607750}">
      <dsp:nvSpPr>
        <dsp:cNvPr id="0" name=""/>
        <dsp:cNvSpPr/>
      </dsp:nvSpPr>
      <dsp:spPr>
        <a:xfrm>
          <a:off x="2854890" y="2102079"/>
          <a:ext cx="2316543" cy="1521964"/>
        </a:xfrm>
        <a:prstGeom prst="circularArrow">
          <a:avLst>
            <a:gd name="adj1" fmla="val 10980"/>
            <a:gd name="adj2" fmla="val 1142322"/>
            <a:gd name="adj3" fmla="val 4500000"/>
            <a:gd name="adj4" fmla="val 13500000"/>
            <a:gd name="adj5" fmla="val 12500"/>
          </a:avLst>
        </a:prstGeom>
        <a:blipFill rotWithShape="0">
          <a:blip xmlns:r="http://schemas.openxmlformats.org/officeDocument/2006/relationships" r:embed="rId1"/>
          <a:stretch>
            <a:fillRect/>
          </a:stretch>
        </a:blip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sp>
    <dsp:sp modelId="{A14D7D1A-1B9B-4CF8-B788-C464F6B0CB24}">
      <dsp:nvSpPr>
        <dsp:cNvPr id="0" name=""/>
        <dsp:cNvSpPr/>
      </dsp:nvSpPr>
      <dsp:spPr>
        <a:xfrm>
          <a:off x="3265616" y="2646939"/>
          <a:ext cx="1672929" cy="494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002060"/>
              </a:solidFill>
              <a:effectLst>
                <a:outerShdw blurRad="38100" dist="38100" dir="2700000" algn="tl">
                  <a:srgbClr val="000000">
                    <a:alpha val="43137"/>
                  </a:srgbClr>
                </a:outerShdw>
              </a:effectLst>
            </a:rPr>
            <a:t>Architecture</a:t>
          </a:r>
        </a:p>
      </dsp:txBody>
      <dsp:txXfrm>
        <a:off x="3265616" y="2646939"/>
        <a:ext cx="1672929" cy="494196"/>
      </dsp:txXfrm>
    </dsp:sp>
    <dsp:sp modelId="{DA30CDEA-FC5C-41F2-B7C2-9CFC13E7DC23}">
      <dsp:nvSpPr>
        <dsp:cNvPr id="0" name=""/>
        <dsp:cNvSpPr/>
      </dsp:nvSpPr>
      <dsp:spPr>
        <a:xfrm>
          <a:off x="2634942" y="2996906"/>
          <a:ext cx="1771924" cy="1772013"/>
        </a:xfrm>
        <a:prstGeom prst="leftCircularArrow">
          <a:avLst>
            <a:gd name="adj1" fmla="val 10980"/>
            <a:gd name="adj2" fmla="val 1142322"/>
            <a:gd name="adj3" fmla="val 6300000"/>
            <a:gd name="adj4" fmla="val 18900000"/>
            <a:gd name="adj5" fmla="val 125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sp>
    <dsp:sp modelId="{79FF1176-4F67-47DF-BDC3-62BCCAF6EDDD}">
      <dsp:nvSpPr>
        <dsp:cNvPr id="0" name=""/>
        <dsp:cNvSpPr/>
      </dsp:nvSpPr>
      <dsp:spPr>
        <a:xfrm>
          <a:off x="3024161" y="3638675"/>
          <a:ext cx="988834" cy="494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024161" y="3638675"/>
        <a:ext cx="988834" cy="494196"/>
      </dsp:txXfrm>
    </dsp:sp>
    <dsp:sp modelId="{39E62232-FE8C-4998-9C3A-191ADEEC8A1A}">
      <dsp:nvSpPr>
        <dsp:cNvPr id="0" name=""/>
        <dsp:cNvSpPr/>
      </dsp:nvSpPr>
      <dsp:spPr>
        <a:xfrm>
          <a:off x="3253172" y="4132871"/>
          <a:ext cx="1522306" cy="1523199"/>
        </a:xfrm>
        <a:prstGeom prst="blockArc">
          <a:avLst>
            <a:gd name="adj1" fmla="val 13500000"/>
            <a:gd name="adj2" fmla="val 10800000"/>
            <a:gd name="adj3" fmla="val 1274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sp>
    <dsp:sp modelId="{2F7D7EE5-47E7-4596-B880-5269BC8386A8}">
      <dsp:nvSpPr>
        <dsp:cNvPr id="0" name=""/>
        <dsp:cNvSpPr/>
      </dsp:nvSpPr>
      <dsp:spPr>
        <a:xfrm>
          <a:off x="3518412" y="4659099"/>
          <a:ext cx="988834" cy="494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518412" y="4659099"/>
        <a:ext cx="988834" cy="494196"/>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558AAA-C771-45C2-9475-95C0C08EE079}" type="datetimeFigureOut">
              <a:rPr lang="en-US" smtClean="0"/>
              <a:t>7/30/2021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73BF09-7801-40A0-84E0-E3E2703E2B06}" type="slidenum">
              <a:rPr lang="en-US" smtClean="0"/>
              <a:t>‹#›</a:t>
            </a:fld>
            <a:endParaRPr lang="en-US"/>
          </a:p>
        </p:txBody>
      </p:sp>
    </p:spTree>
    <p:extLst>
      <p:ext uri="{BB962C8B-B14F-4D97-AF65-F5344CB8AC3E}">
        <p14:creationId xmlns:p14="http://schemas.microsoft.com/office/powerpoint/2010/main" val="1367863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73BF09-7801-40A0-84E0-E3E2703E2B06}" type="slidenum">
              <a:rPr lang="en-US" smtClean="0"/>
              <a:t>1</a:t>
            </a:fld>
            <a:endParaRPr lang="en-US"/>
          </a:p>
        </p:txBody>
      </p:sp>
    </p:spTree>
    <p:extLst>
      <p:ext uri="{BB962C8B-B14F-4D97-AF65-F5344CB8AC3E}">
        <p14:creationId xmlns:p14="http://schemas.microsoft.com/office/powerpoint/2010/main" val="3637058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73BF09-7801-40A0-84E0-E3E2703E2B06}" type="slidenum">
              <a:rPr lang="en-US" smtClean="0"/>
              <a:t>3</a:t>
            </a:fld>
            <a:endParaRPr lang="en-US"/>
          </a:p>
        </p:txBody>
      </p:sp>
    </p:spTree>
    <p:extLst>
      <p:ext uri="{BB962C8B-B14F-4D97-AF65-F5344CB8AC3E}">
        <p14:creationId xmlns:p14="http://schemas.microsoft.com/office/powerpoint/2010/main" val="2999150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73BF09-7801-40A0-84E0-E3E2703E2B06}" type="slidenum">
              <a:rPr lang="en-US" smtClean="0"/>
              <a:t>7</a:t>
            </a:fld>
            <a:endParaRPr lang="en-US"/>
          </a:p>
        </p:txBody>
      </p:sp>
    </p:spTree>
    <p:extLst>
      <p:ext uri="{BB962C8B-B14F-4D97-AF65-F5344CB8AC3E}">
        <p14:creationId xmlns:p14="http://schemas.microsoft.com/office/powerpoint/2010/main" val="3141437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73BF09-7801-40A0-84E0-E3E2703E2B06}" type="slidenum">
              <a:rPr lang="en-US" smtClean="0"/>
              <a:t>12</a:t>
            </a:fld>
            <a:endParaRPr lang="en-US"/>
          </a:p>
        </p:txBody>
      </p:sp>
    </p:spTree>
    <p:extLst>
      <p:ext uri="{BB962C8B-B14F-4D97-AF65-F5344CB8AC3E}">
        <p14:creationId xmlns:p14="http://schemas.microsoft.com/office/powerpoint/2010/main" val="733712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23AB60D0-61F1-480A-8D15-8CB78C276E9C}" type="slidenum">
              <a:rPr lang="ar-EG" smtClean="0"/>
              <a:t>21</a:t>
            </a:fld>
            <a:endParaRPr lang="ar-EG"/>
          </a:p>
        </p:txBody>
      </p:sp>
    </p:spTree>
    <p:extLst>
      <p:ext uri="{BB962C8B-B14F-4D97-AF65-F5344CB8AC3E}">
        <p14:creationId xmlns:p14="http://schemas.microsoft.com/office/powerpoint/2010/main" val="1033844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10"/>
          </p:nvPr>
        </p:nvSpPr>
        <p:spPr/>
        <p:txBody>
          <a:bodyPr/>
          <a:lstStyle/>
          <a:p>
            <a:fld id="{AD2359F1-6E4A-4E36-B15C-E1C223DE2A96}" type="slidenum">
              <a:rPr lang="en-US" smtClean="0"/>
              <a:t>29</a:t>
            </a:fld>
            <a:endParaRPr lang="en-US"/>
          </a:p>
        </p:txBody>
      </p:sp>
    </p:spTree>
    <p:extLst>
      <p:ext uri="{BB962C8B-B14F-4D97-AF65-F5344CB8AC3E}">
        <p14:creationId xmlns:p14="http://schemas.microsoft.com/office/powerpoint/2010/main" val="686409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6ECEFC-DB20-4882-8BC4-5CDD33C4507A}" type="slidenum">
              <a:rPr lang="en-US" smtClean="0"/>
              <a:t>38</a:t>
            </a:fld>
            <a:endParaRPr lang="en-US"/>
          </a:p>
        </p:txBody>
      </p:sp>
    </p:spTree>
    <p:extLst>
      <p:ext uri="{BB962C8B-B14F-4D97-AF65-F5344CB8AC3E}">
        <p14:creationId xmlns:p14="http://schemas.microsoft.com/office/powerpoint/2010/main" val="1659731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6ECEFC-DB20-4882-8BC4-5CDD33C4507A}" type="slidenum">
              <a:rPr lang="en-US" smtClean="0"/>
              <a:t>44</a:t>
            </a:fld>
            <a:endParaRPr lang="en-US"/>
          </a:p>
        </p:txBody>
      </p:sp>
    </p:spTree>
    <p:extLst>
      <p:ext uri="{BB962C8B-B14F-4D97-AF65-F5344CB8AC3E}">
        <p14:creationId xmlns:p14="http://schemas.microsoft.com/office/powerpoint/2010/main" val="2486595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557" name="Group 1556"/>
          <p:cNvGrpSpPr/>
          <p:nvPr/>
        </p:nvGrpSpPr>
        <p:grpSpPr>
          <a:xfrm>
            <a:off x="0" y="420256"/>
            <a:ext cx="12188952" cy="3795497"/>
            <a:chOff x="0" y="420256"/>
            <a:chExt cx="12188952" cy="3795497"/>
          </a:xfrm>
        </p:grpSpPr>
        <p:cxnSp>
          <p:nvCxnSpPr>
            <p:cNvPr id="1558" name="Straight Connector 1557"/>
            <p:cNvCxnSpPr/>
            <p:nvPr/>
          </p:nvCxnSpPr>
          <p:spPr>
            <a:xfrm>
              <a:off x="0" y="4215753"/>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9" name="Straight Connector 1558"/>
            <p:cNvCxnSpPr/>
            <p:nvPr/>
          </p:nvCxnSpPr>
          <p:spPr>
            <a:xfrm>
              <a:off x="0" y="3794032"/>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0" name="Straight Connector 1559"/>
            <p:cNvCxnSpPr/>
            <p:nvPr/>
          </p:nvCxnSpPr>
          <p:spPr>
            <a:xfrm>
              <a:off x="0" y="3372310"/>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1" name="Straight Connector 1560"/>
            <p:cNvCxnSpPr/>
            <p:nvPr/>
          </p:nvCxnSpPr>
          <p:spPr>
            <a:xfrm>
              <a:off x="0" y="2950588"/>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2" name="Straight Connector 1561"/>
            <p:cNvCxnSpPr/>
            <p:nvPr/>
          </p:nvCxnSpPr>
          <p:spPr>
            <a:xfrm>
              <a:off x="0" y="2528866"/>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3" name="Straight Connector 1562"/>
            <p:cNvCxnSpPr/>
            <p:nvPr/>
          </p:nvCxnSpPr>
          <p:spPr>
            <a:xfrm>
              <a:off x="0" y="2107144"/>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4" name="Straight Connector 1563"/>
            <p:cNvCxnSpPr/>
            <p:nvPr/>
          </p:nvCxnSpPr>
          <p:spPr>
            <a:xfrm>
              <a:off x="0" y="1685422"/>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5" name="Straight Connector 1564"/>
            <p:cNvCxnSpPr/>
            <p:nvPr/>
          </p:nvCxnSpPr>
          <p:spPr>
            <a:xfrm>
              <a:off x="0" y="1263700"/>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6" name="Straight Connector 1565"/>
            <p:cNvCxnSpPr/>
            <p:nvPr/>
          </p:nvCxnSpPr>
          <p:spPr>
            <a:xfrm>
              <a:off x="0" y="841978"/>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7" name="Straight Connector 1566"/>
            <p:cNvCxnSpPr/>
            <p:nvPr/>
          </p:nvCxnSpPr>
          <p:spPr>
            <a:xfrm>
              <a:off x="0" y="420256"/>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68" name="Rectangle 379"/>
          <p:cNvSpPr/>
          <p:nvPr/>
        </p:nvSpPr>
        <p:spPr>
          <a:xfrm rot="18900000" flipV="1">
            <a:off x="9445819" y="-965459"/>
            <a:ext cx="13717" cy="6493220"/>
          </a:xfrm>
          <a:custGeom>
            <a:avLst/>
            <a:gdLst/>
            <a:ahLst/>
            <a:cxnLst/>
            <a:rect l="l" t="t" r="r" b="b"/>
            <a:pathLst>
              <a:path w="13717" h="6493220">
                <a:moveTo>
                  <a:pt x="1" y="6493220"/>
                </a:moveTo>
                <a:lnTo>
                  <a:pt x="13717" y="647950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69" name="Rectangle 56"/>
          <p:cNvSpPr/>
          <p:nvPr/>
        </p:nvSpPr>
        <p:spPr>
          <a:xfrm>
            <a:off x="0" y="0"/>
            <a:ext cx="11816540" cy="4572004"/>
          </a:xfrm>
          <a:custGeom>
            <a:avLst/>
            <a:gdLst/>
            <a:ahLst/>
            <a:cxnLst/>
            <a:rect l="l" t="t" r="r" b="b"/>
            <a:pathLst>
              <a:path w="11816540" h="4572004">
                <a:moveTo>
                  <a:pt x="11802824" y="4"/>
                </a:moveTo>
                <a:lnTo>
                  <a:pt x="11816540" y="4"/>
                </a:lnTo>
                <a:lnTo>
                  <a:pt x="11816540" y="4572004"/>
                </a:lnTo>
                <a:lnTo>
                  <a:pt x="11802824" y="4572004"/>
                </a:lnTo>
                <a:close/>
                <a:moveTo>
                  <a:pt x="5901406" y="4"/>
                </a:moveTo>
                <a:lnTo>
                  <a:pt x="5915122" y="4"/>
                </a:lnTo>
                <a:lnTo>
                  <a:pt x="5915122" y="4572004"/>
                </a:lnTo>
                <a:lnTo>
                  <a:pt x="5901406" y="4572004"/>
                </a:lnTo>
                <a:close/>
                <a:moveTo>
                  <a:pt x="10959754" y="3"/>
                </a:moveTo>
                <a:lnTo>
                  <a:pt x="10973470" y="3"/>
                </a:lnTo>
                <a:lnTo>
                  <a:pt x="10973470" y="4572003"/>
                </a:lnTo>
                <a:lnTo>
                  <a:pt x="10959754" y="4572003"/>
                </a:lnTo>
                <a:close/>
                <a:moveTo>
                  <a:pt x="5058348" y="3"/>
                </a:moveTo>
                <a:lnTo>
                  <a:pt x="5072064" y="3"/>
                </a:lnTo>
                <a:lnTo>
                  <a:pt x="5072064" y="4572003"/>
                </a:lnTo>
                <a:lnTo>
                  <a:pt x="5058348" y="4572003"/>
                </a:lnTo>
                <a:close/>
                <a:moveTo>
                  <a:pt x="11381283" y="2"/>
                </a:moveTo>
                <a:lnTo>
                  <a:pt x="11394999" y="2"/>
                </a:lnTo>
                <a:lnTo>
                  <a:pt x="11394999" y="4572002"/>
                </a:lnTo>
                <a:lnTo>
                  <a:pt x="11381283" y="4572002"/>
                </a:lnTo>
                <a:close/>
                <a:moveTo>
                  <a:pt x="10538225" y="2"/>
                </a:moveTo>
                <a:lnTo>
                  <a:pt x="10551941" y="2"/>
                </a:lnTo>
                <a:lnTo>
                  <a:pt x="10551941" y="4572002"/>
                </a:lnTo>
                <a:lnTo>
                  <a:pt x="10538225" y="4572002"/>
                </a:lnTo>
                <a:close/>
                <a:moveTo>
                  <a:pt x="10116696" y="2"/>
                </a:moveTo>
                <a:lnTo>
                  <a:pt x="10130412" y="2"/>
                </a:lnTo>
                <a:lnTo>
                  <a:pt x="10130412" y="4572002"/>
                </a:lnTo>
                <a:lnTo>
                  <a:pt x="10116696" y="4572002"/>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9273638" y="1"/>
                </a:moveTo>
                <a:lnTo>
                  <a:pt x="9287354" y="1"/>
                </a:lnTo>
                <a:lnTo>
                  <a:pt x="9287354" y="4572001"/>
                </a:lnTo>
                <a:lnTo>
                  <a:pt x="9273638" y="4572001"/>
                </a:lnTo>
                <a:close/>
                <a:moveTo>
                  <a:pt x="3372232" y="1"/>
                </a:moveTo>
                <a:lnTo>
                  <a:pt x="3385948" y="1"/>
                </a:lnTo>
                <a:lnTo>
                  <a:pt x="3385948" y="4572001"/>
                </a:lnTo>
                <a:lnTo>
                  <a:pt x="3372232" y="4572001"/>
                </a:lnTo>
                <a:close/>
                <a:moveTo>
                  <a:pt x="9695167" y="0"/>
                </a:moveTo>
                <a:lnTo>
                  <a:pt x="9708883" y="0"/>
                </a:lnTo>
                <a:lnTo>
                  <a:pt x="9708883" y="4572000"/>
                </a:lnTo>
                <a:lnTo>
                  <a:pt x="9695167" y="4572000"/>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0" name="Rectangle 87"/>
          <p:cNvSpPr/>
          <p:nvPr/>
        </p:nvSpPr>
        <p:spPr>
          <a:xfrm rot="2700000">
            <a:off x="2311242" y="-967047"/>
            <a:ext cx="13716" cy="6570294"/>
          </a:xfrm>
          <a:custGeom>
            <a:avLst/>
            <a:gdLst/>
            <a:ahLst/>
            <a:cxnLst/>
            <a:rect l="l" t="t" r="r" b="b"/>
            <a:pathLst>
              <a:path w="13716" h="6570294">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1" name="Rectangle 88"/>
          <p:cNvSpPr/>
          <p:nvPr/>
        </p:nvSpPr>
        <p:spPr>
          <a:xfrm rot="2700000">
            <a:off x="3186527" y="-953751"/>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2" name="Rectangle 89"/>
          <p:cNvSpPr/>
          <p:nvPr/>
        </p:nvSpPr>
        <p:spPr>
          <a:xfrm rot="2700000">
            <a:off x="4029713" y="-953750"/>
            <a:ext cx="13716" cy="6479503"/>
          </a:xfrm>
          <a:custGeom>
            <a:avLst/>
            <a:gdLst/>
            <a:ahLst/>
            <a:cxnLst/>
            <a:rect l="l" t="t" r="r" b="b"/>
            <a:pathLst>
              <a:path w="13716" h="6479503">
                <a:moveTo>
                  <a:pt x="0" y="13716"/>
                </a:moveTo>
                <a:lnTo>
                  <a:pt x="13716" y="0"/>
                </a:lnTo>
                <a:lnTo>
                  <a:pt x="13716" y="6465787"/>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3" name="Rectangle 90"/>
          <p:cNvSpPr/>
          <p:nvPr/>
        </p:nvSpPr>
        <p:spPr>
          <a:xfrm rot="2700000">
            <a:off x="4872899" y="-953750"/>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4" name="Rectangle 91"/>
          <p:cNvSpPr/>
          <p:nvPr/>
        </p:nvSpPr>
        <p:spPr>
          <a:xfrm rot="2700000">
            <a:off x="5716086" y="-953749"/>
            <a:ext cx="13716" cy="6479501"/>
          </a:xfrm>
          <a:custGeom>
            <a:avLst/>
            <a:gdLst/>
            <a:ahLst/>
            <a:cxnLst/>
            <a:rect l="l" t="t" r="r" b="b"/>
            <a:pathLst>
              <a:path w="13716" h="6479501">
                <a:moveTo>
                  <a:pt x="0" y="13716"/>
                </a:moveTo>
                <a:lnTo>
                  <a:pt x="13716" y="0"/>
                </a:lnTo>
                <a:lnTo>
                  <a:pt x="13716" y="6465785"/>
                </a:lnTo>
                <a:lnTo>
                  <a:pt x="0" y="647950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5" name="Rectangle 92"/>
          <p:cNvSpPr/>
          <p:nvPr/>
        </p:nvSpPr>
        <p:spPr>
          <a:xfrm rot="2700000">
            <a:off x="6559272"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6" name="Rectangle 93"/>
          <p:cNvSpPr/>
          <p:nvPr/>
        </p:nvSpPr>
        <p:spPr>
          <a:xfrm rot="2700000">
            <a:off x="7402457" y="-944051"/>
            <a:ext cx="13717" cy="6479502"/>
          </a:xfrm>
          <a:custGeom>
            <a:avLst/>
            <a:gdLst/>
            <a:ahLst/>
            <a:cxnLst/>
            <a:rect l="l" t="t" r="r" b="b"/>
            <a:pathLst>
              <a:path w="13717" h="6479502">
                <a:moveTo>
                  <a:pt x="0" y="13716"/>
                </a:moveTo>
                <a:lnTo>
                  <a:pt x="13717" y="0"/>
                </a:lnTo>
                <a:lnTo>
                  <a:pt x="13716" y="6465787"/>
                </a:lnTo>
                <a:lnTo>
                  <a:pt x="1"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7" name="Rectangle 94"/>
          <p:cNvSpPr/>
          <p:nvPr/>
        </p:nvSpPr>
        <p:spPr>
          <a:xfrm rot="2700000">
            <a:off x="8245644"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8" name="Rectangle 95"/>
          <p:cNvSpPr/>
          <p:nvPr/>
        </p:nvSpPr>
        <p:spPr>
          <a:xfrm rot="2700000">
            <a:off x="9088831" y="-953750"/>
            <a:ext cx="13717" cy="6479503"/>
          </a:xfrm>
          <a:custGeom>
            <a:avLst/>
            <a:gdLst/>
            <a:ahLst/>
            <a:cxnLst/>
            <a:rect l="l" t="t" r="r" b="b"/>
            <a:pathLst>
              <a:path w="13717" h="6479503">
                <a:moveTo>
                  <a:pt x="13717" y="0"/>
                </a:moveTo>
                <a:lnTo>
                  <a:pt x="13716" y="6465787"/>
                </a:lnTo>
                <a:lnTo>
                  <a:pt x="0" y="6479503"/>
                </a:lnTo>
                <a:lnTo>
                  <a:pt x="1" y="13717"/>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9" name="Rectangle 96"/>
          <p:cNvSpPr/>
          <p:nvPr/>
        </p:nvSpPr>
        <p:spPr>
          <a:xfrm rot="2700000">
            <a:off x="9912896" y="-907596"/>
            <a:ext cx="13716" cy="6425429"/>
          </a:xfrm>
          <a:custGeom>
            <a:avLst/>
            <a:gdLst/>
            <a:ahLst/>
            <a:cxnLst/>
            <a:rect l="l" t="t" r="r" b="b"/>
            <a:pathLst>
              <a:path w="13716" h="6425429">
                <a:moveTo>
                  <a:pt x="0" y="0"/>
                </a:moveTo>
                <a:lnTo>
                  <a:pt x="13716" y="13717"/>
                </a:lnTo>
                <a:lnTo>
                  <a:pt x="13716" y="6411713"/>
                </a:lnTo>
                <a:lnTo>
                  <a:pt x="0" y="642542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0" name="Rectangle 97"/>
          <p:cNvSpPr/>
          <p:nvPr/>
        </p:nvSpPr>
        <p:spPr>
          <a:xfrm rot="2700000">
            <a:off x="10334491" y="110221"/>
            <a:ext cx="13717" cy="5232981"/>
          </a:xfrm>
          <a:custGeom>
            <a:avLst/>
            <a:gdLst/>
            <a:ahLst/>
            <a:cxnLst/>
            <a:rect l="l" t="t" r="r" b="b"/>
            <a:pathLst>
              <a:path w="13717" h="5232981">
                <a:moveTo>
                  <a:pt x="0" y="0"/>
                </a:moveTo>
                <a:lnTo>
                  <a:pt x="13717" y="13716"/>
                </a:lnTo>
                <a:lnTo>
                  <a:pt x="13717" y="5219264"/>
                </a:lnTo>
                <a:lnTo>
                  <a:pt x="1" y="523298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1" name="Rectangle 98"/>
          <p:cNvSpPr/>
          <p:nvPr/>
        </p:nvSpPr>
        <p:spPr>
          <a:xfrm rot="2700000">
            <a:off x="10756084" y="1128037"/>
            <a:ext cx="13716" cy="4040537"/>
          </a:xfrm>
          <a:custGeom>
            <a:avLst/>
            <a:gdLst/>
            <a:ahLst/>
            <a:cxnLst/>
            <a:rect l="l" t="t" r="r" b="b"/>
            <a:pathLst>
              <a:path w="13716" h="4040537">
                <a:moveTo>
                  <a:pt x="0" y="0"/>
                </a:moveTo>
                <a:lnTo>
                  <a:pt x="13716" y="13716"/>
                </a:lnTo>
                <a:lnTo>
                  <a:pt x="13715" y="4026822"/>
                </a:lnTo>
                <a:lnTo>
                  <a:pt x="1" y="4040537"/>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2" name="Rectangle 99"/>
          <p:cNvSpPr/>
          <p:nvPr/>
        </p:nvSpPr>
        <p:spPr>
          <a:xfrm rot="2700000">
            <a:off x="11177678" y="2145853"/>
            <a:ext cx="13716" cy="2848091"/>
          </a:xfrm>
          <a:custGeom>
            <a:avLst/>
            <a:gdLst/>
            <a:ahLst/>
            <a:cxnLst/>
            <a:rect l="l" t="t" r="r" b="b"/>
            <a:pathLst>
              <a:path w="13716" h="2848091">
                <a:moveTo>
                  <a:pt x="0" y="0"/>
                </a:moveTo>
                <a:lnTo>
                  <a:pt x="13716" y="13716"/>
                </a:lnTo>
                <a:lnTo>
                  <a:pt x="13715" y="2834375"/>
                </a:lnTo>
                <a:lnTo>
                  <a:pt x="0" y="284809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3" name="Rectangle 100"/>
          <p:cNvSpPr/>
          <p:nvPr/>
        </p:nvSpPr>
        <p:spPr>
          <a:xfrm rot="2700000">
            <a:off x="11599272" y="3163669"/>
            <a:ext cx="13715" cy="1655644"/>
          </a:xfrm>
          <a:custGeom>
            <a:avLst/>
            <a:gdLst/>
            <a:ahLst/>
            <a:cxnLst/>
            <a:rect l="l" t="t" r="r" b="b"/>
            <a:pathLst>
              <a:path w="13715" h="1655644">
                <a:moveTo>
                  <a:pt x="0" y="0"/>
                </a:moveTo>
                <a:lnTo>
                  <a:pt x="13715" y="13716"/>
                </a:lnTo>
                <a:lnTo>
                  <a:pt x="13715" y="1641929"/>
                </a:lnTo>
                <a:lnTo>
                  <a:pt x="0" y="165564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4" name="Rectangle 101"/>
          <p:cNvSpPr/>
          <p:nvPr/>
        </p:nvSpPr>
        <p:spPr>
          <a:xfrm rot="2700000">
            <a:off x="12020868" y="4181493"/>
            <a:ext cx="13715" cy="463189"/>
          </a:xfrm>
          <a:custGeom>
            <a:avLst/>
            <a:gdLst/>
            <a:ahLst/>
            <a:cxnLst/>
            <a:rect l="l" t="t" r="r" b="b"/>
            <a:pathLst>
              <a:path w="13715" h="463189">
                <a:moveTo>
                  <a:pt x="1" y="0"/>
                </a:moveTo>
                <a:lnTo>
                  <a:pt x="13715" y="13716"/>
                </a:lnTo>
                <a:lnTo>
                  <a:pt x="13715" y="449474"/>
                </a:lnTo>
                <a:lnTo>
                  <a:pt x="0" y="46318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5" name="Rectangle 102"/>
          <p:cNvSpPr/>
          <p:nvPr/>
        </p:nvSpPr>
        <p:spPr>
          <a:xfrm rot="2700000">
            <a:off x="203277" y="-93899"/>
            <a:ext cx="13716" cy="608068"/>
          </a:xfrm>
          <a:custGeom>
            <a:avLst/>
            <a:gdLst/>
            <a:ahLst/>
            <a:cxnLst/>
            <a:rect l="l" t="t" r="r" b="b"/>
            <a:pathLst>
              <a:path w="13716" h="608068">
                <a:moveTo>
                  <a:pt x="0" y="13716"/>
                </a:moveTo>
                <a:lnTo>
                  <a:pt x="13716" y="0"/>
                </a:lnTo>
                <a:lnTo>
                  <a:pt x="13716" y="608068"/>
                </a:lnTo>
                <a:lnTo>
                  <a:pt x="0" y="59435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6" name="Rectangle 103"/>
          <p:cNvSpPr/>
          <p:nvPr/>
        </p:nvSpPr>
        <p:spPr>
          <a:xfrm rot="2700000">
            <a:off x="624870" y="-268529"/>
            <a:ext cx="13716" cy="1800514"/>
          </a:xfrm>
          <a:custGeom>
            <a:avLst/>
            <a:gdLst/>
            <a:ahLst/>
            <a:cxnLst/>
            <a:rect l="l" t="t" r="r" b="b"/>
            <a:pathLst>
              <a:path w="13716" h="1800514">
                <a:moveTo>
                  <a:pt x="0" y="13716"/>
                </a:moveTo>
                <a:lnTo>
                  <a:pt x="13716" y="0"/>
                </a:lnTo>
                <a:lnTo>
                  <a:pt x="13716" y="1800514"/>
                </a:lnTo>
                <a:lnTo>
                  <a:pt x="0" y="178679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7" name="Rectangle 104"/>
          <p:cNvSpPr/>
          <p:nvPr/>
        </p:nvSpPr>
        <p:spPr>
          <a:xfrm rot="2700000">
            <a:off x="1046463" y="-443158"/>
            <a:ext cx="13716" cy="2992958"/>
          </a:xfrm>
          <a:custGeom>
            <a:avLst/>
            <a:gdLst/>
            <a:ahLst/>
            <a:cxnLst/>
            <a:rect l="l" t="t" r="r" b="b"/>
            <a:pathLst>
              <a:path w="13716" h="2992958">
                <a:moveTo>
                  <a:pt x="0" y="13716"/>
                </a:moveTo>
                <a:lnTo>
                  <a:pt x="13716" y="0"/>
                </a:lnTo>
                <a:lnTo>
                  <a:pt x="13716" y="2992958"/>
                </a:lnTo>
                <a:lnTo>
                  <a:pt x="0" y="297924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8" name="Rectangle 105"/>
          <p:cNvSpPr/>
          <p:nvPr/>
        </p:nvSpPr>
        <p:spPr>
          <a:xfrm rot="2700000">
            <a:off x="1468056" y="-617788"/>
            <a:ext cx="13716" cy="4185404"/>
          </a:xfrm>
          <a:custGeom>
            <a:avLst/>
            <a:gdLst/>
            <a:ahLst/>
            <a:cxnLst/>
            <a:rect l="l" t="t" r="r" b="b"/>
            <a:pathLst>
              <a:path w="13716" h="4185404">
                <a:moveTo>
                  <a:pt x="0" y="13716"/>
                </a:moveTo>
                <a:lnTo>
                  <a:pt x="13716" y="0"/>
                </a:lnTo>
                <a:lnTo>
                  <a:pt x="13716" y="4185404"/>
                </a:lnTo>
                <a:lnTo>
                  <a:pt x="0" y="417168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9" name="Rectangle 106"/>
          <p:cNvSpPr/>
          <p:nvPr/>
        </p:nvSpPr>
        <p:spPr>
          <a:xfrm rot="2700000">
            <a:off x="1889649" y="-792416"/>
            <a:ext cx="13716" cy="5377849"/>
          </a:xfrm>
          <a:custGeom>
            <a:avLst/>
            <a:gdLst/>
            <a:ahLst/>
            <a:cxnLst/>
            <a:rect l="l" t="t" r="r" b="b"/>
            <a:pathLst>
              <a:path w="13716" h="5377849">
                <a:moveTo>
                  <a:pt x="0" y="13716"/>
                </a:moveTo>
                <a:lnTo>
                  <a:pt x="13716" y="0"/>
                </a:lnTo>
                <a:lnTo>
                  <a:pt x="13716" y="5377849"/>
                </a:lnTo>
                <a:lnTo>
                  <a:pt x="0" y="536413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0" name="Rectangle 148"/>
          <p:cNvSpPr/>
          <p:nvPr/>
        </p:nvSpPr>
        <p:spPr>
          <a:xfrm rot="18900000" flipV="1">
            <a:off x="2070569" y="-450209"/>
            <a:ext cx="13716" cy="5889566"/>
          </a:xfrm>
          <a:custGeom>
            <a:avLst/>
            <a:gdLst/>
            <a:ahLst/>
            <a:cxnLst/>
            <a:rect l="l" t="t" r="r" b="b"/>
            <a:pathLst>
              <a:path w="13716" h="5889566">
                <a:moveTo>
                  <a:pt x="13716" y="5889566"/>
                </a:moveTo>
                <a:lnTo>
                  <a:pt x="13716" y="0"/>
                </a:lnTo>
                <a:lnTo>
                  <a:pt x="0" y="13716"/>
                </a:lnTo>
                <a:lnTo>
                  <a:pt x="0" y="587585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1" name="Rectangle 323"/>
          <p:cNvSpPr/>
          <p:nvPr/>
        </p:nvSpPr>
        <p:spPr>
          <a:xfrm rot="18900000" flipV="1">
            <a:off x="1648976" y="567610"/>
            <a:ext cx="13716" cy="4697119"/>
          </a:xfrm>
          <a:custGeom>
            <a:avLst/>
            <a:gdLst/>
            <a:ahLst/>
            <a:cxnLst/>
            <a:rect l="l" t="t" r="r" b="b"/>
            <a:pathLst>
              <a:path w="13716" h="4697119">
                <a:moveTo>
                  <a:pt x="13716" y="4697119"/>
                </a:moveTo>
                <a:lnTo>
                  <a:pt x="13716" y="0"/>
                </a:lnTo>
                <a:lnTo>
                  <a:pt x="0" y="13716"/>
                </a:lnTo>
                <a:lnTo>
                  <a:pt x="0" y="46834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2" name="Rectangle 324"/>
          <p:cNvSpPr/>
          <p:nvPr/>
        </p:nvSpPr>
        <p:spPr>
          <a:xfrm rot="18900000" flipV="1">
            <a:off x="1227383" y="1585424"/>
            <a:ext cx="13716" cy="3504674"/>
          </a:xfrm>
          <a:custGeom>
            <a:avLst/>
            <a:gdLst/>
            <a:ahLst/>
            <a:cxnLst/>
            <a:rect l="l" t="t" r="r" b="b"/>
            <a:pathLst>
              <a:path w="13716" h="3504674">
                <a:moveTo>
                  <a:pt x="13716" y="3504674"/>
                </a:moveTo>
                <a:lnTo>
                  <a:pt x="13716" y="0"/>
                </a:lnTo>
                <a:lnTo>
                  <a:pt x="0" y="13716"/>
                </a:lnTo>
                <a:lnTo>
                  <a:pt x="0" y="349095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3" name="Rectangle 325"/>
          <p:cNvSpPr/>
          <p:nvPr/>
        </p:nvSpPr>
        <p:spPr>
          <a:xfrm rot="18900000" flipV="1">
            <a:off x="805790" y="2603242"/>
            <a:ext cx="13716" cy="2312226"/>
          </a:xfrm>
          <a:custGeom>
            <a:avLst/>
            <a:gdLst/>
            <a:ahLst/>
            <a:cxnLst/>
            <a:rect l="l" t="t" r="r" b="b"/>
            <a:pathLst>
              <a:path w="13716" h="2312226">
                <a:moveTo>
                  <a:pt x="13716" y="2312226"/>
                </a:moveTo>
                <a:lnTo>
                  <a:pt x="13716" y="0"/>
                </a:lnTo>
                <a:lnTo>
                  <a:pt x="0" y="13716"/>
                </a:lnTo>
                <a:lnTo>
                  <a:pt x="0" y="229851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4" name="Rectangle 326"/>
          <p:cNvSpPr/>
          <p:nvPr/>
        </p:nvSpPr>
        <p:spPr>
          <a:xfrm rot="18900000" flipV="1">
            <a:off x="384198" y="3621057"/>
            <a:ext cx="13716" cy="1119782"/>
          </a:xfrm>
          <a:custGeom>
            <a:avLst/>
            <a:gdLst/>
            <a:ahLst/>
            <a:cxnLst/>
            <a:rect l="l" t="t" r="r" b="b"/>
            <a:pathLst>
              <a:path w="13716" h="1119782">
                <a:moveTo>
                  <a:pt x="13716" y="1119782"/>
                </a:moveTo>
                <a:lnTo>
                  <a:pt x="13716" y="0"/>
                </a:lnTo>
                <a:lnTo>
                  <a:pt x="0" y="13716"/>
                </a:lnTo>
                <a:lnTo>
                  <a:pt x="0" y="110606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5" name="Rectangle 371"/>
          <p:cNvSpPr/>
          <p:nvPr/>
        </p:nvSpPr>
        <p:spPr>
          <a:xfrm rot="18900000" flipV="1">
            <a:off x="2705180" y="-953749"/>
            <a:ext cx="13716" cy="6479500"/>
          </a:xfrm>
          <a:custGeom>
            <a:avLst/>
            <a:gdLst/>
            <a:ahLst/>
            <a:cxnLst/>
            <a:rect l="l" t="t" r="r" b="b"/>
            <a:pathLst>
              <a:path w="13716" h="6479500">
                <a:moveTo>
                  <a:pt x="0" y="6479500"/>
                </a:moveTo>
                <a:lnTo>
                  <a:pt x="13716" y="646578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6" name="Rectangle 373"/>
          <p:cNvSpPr/>
          <p:nvPr/>
        </p:nvSpPr>
        <p:spPr>
          <a:xfrm rot="18900000" flipV="1">
            <a:off x="4391552" y="-953749"/>
            <a:ext cx="13716" cy="6479500"/>
          </a:xfrm>
          <a:custGeom>
            <a:avLst/>
            <a:gdLst/>
            <a:ahLst/>
            <a:cxnLst/>
            <a:rect l="l" t="t" r="r" b="b"/>
            <a:pathLst>
              <a:path w="13716" h="6479500">
                <a:moveTo>
                  <a:pt x="0" y="6479500"/>
                </a:moveTo>
                <a:lnTo>
                  <a:pt x="13716" y="6465784"/>
                </a:lnTo>
                <a:lnTo>
                  <a:pt x="13716" y="0"/>
                </a:lnTo>
                <a:lnTo>
                  <a:pt x="0" y="13715"/>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7" name="Rectangle 375"/>
          <p:cNvSpPr/>
          <p:nvPr/>
        </p:nvSpPr>
        <p:spPr>
          <a:xfrm rot="18900000" flipV="1">
            <a:off x="6077925" y="-953749"/>
            <a:ext cx="13716" cy="6479501"/>
          </a:xfrm>
          <a:custGeom>
            <a:avLst/>
            <a:gdLst/>
            <a:ahLst/>
            <a:cxnLst/>
            <a:rect l="l" t="t" r="r" b="b"/>
            <a:pathLst>
              <a:path w="13716" h="6479501">
                <a:moveTo>
                  <a:pt x="0" y="6479501"/>
                </a:moveTo>
                <a:lnTo>
                  <a:pt x="13716" y="6465785"/>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8" name="Rectangle 376"/>
          <p:cNvSpPr/>
          <p:nvPr/>
        </p:nvSpPr>
        <p:spPr>
          <a:xfrm rot="18900000" flipV="1">
            <a:off x="6916261" y="-965458"/>
            <a:ext cx="13716" cy="6493219"/>
          </a:xfrm>
          <a:custGeom>
            <a:avLst/>
            <a:gdLst/>
            <a:ahLst/>
            <a:cxnLst/>
            <a:rect l="l" t="t" r="r" b="b"/>
            <a:pathLst>
              <a:path w="13716" h="6493219">
                <a:moveTo>
                  <a:pt x="13716" y="6479504"/>
                </a:moveTo>
                <a:lnTo>
                  <a:pt x="13716" y="0"/>
                </a:lnTo>
                <a:lnTo>
                  <a:pt x="0" y="13717"/>
                </a:lnTo>
                <a:lnTo>
                  <a:pt x="0" y="649321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9" name="Rectangle 377"/>
          <p:cNvSpPr/>
          <p:nvPr/>
        </p:nvSpPr>
        <p:spPr>
          <a:xfrm rot="18900000" flipV="1">
            <a:off x="7759447" y="-965458"/>
            <a:ext cx="13717" cy="6493219"/>
          </a:xfrm>
          <a:custGeom>
            <a:avLst/>
            <a:gdLst/>
            <a:ahLst/>
            <a:cxnLst/>
            <a:rect l="l" t="t" r="r" b="b"/>
            <a:pathLst>
              <a:path w="13717" h="6493219">
                <a:moveTo>
                  <a:pt x="0" y="6493219"/>
                </a:moveTo>
                <a:lnTo>
                  <a:pt x="13716" y="6479502"/>
                </a:lnTo>
                <a:lnTo>
                  <a:pt x="13717"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0" name="Rectangle 378"/>
          <p:cNvSpPr/>
          <p:nvPr/>
        </p:nvSpPr>
        <p:spPr>
          <a:xfrm rot="18900000" flipV="1">
            <a:off x="8602633" y="-965458"/>
            <a:ext cx="13716" cy="6493219"/>
          </a:xfrm>
          <a:custGeom>
            <a:avLst/>
            <a:gdLst/>
            <a:ahLst/>
            <a:cxnLst/>
            <a:rect l="l" t="t" r="r" b="b"/>
            <a:pathLst>
              <a:path w="13716" h="6493219">
                <a:moveTo>
                  <a:pt x="13716" y="6479504"/>
                </a:moveTo>
                <a:lnTo>
                  <a:pt x="13716" y="0"/>
                </a:lnTo>
                <a:lnTo>
                  <a:pt x="0" y="13716"/>
                </a:lnTo>
                <a:lnTo>
                  <a:pt x="0" y="649321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1" name="Rectangle 138"/>
          <p:cNvSpPr/>
          <p:nvPr/>
        </p:nvSpPr>
        <p:spPr>
          <a:xfrm rot="18900000" flipV="1">
            <a:off x="10088968" y="-882602"/>
            <a:ext cx="13716" cy="5927431"/>
          </a:xfrm>
          <a:custGeom>
            <a:avLst/>
            <a:gdLst/>
            <a:ahLst/>
            <a:cxnLst/>
            <a:rect l="l" t="t" r="r" b="b"/>
            <a:pathLst>
              <a:path w="13716" h="5927431">
                <a:moveTo>
                  <a:pt x="0" y="5927431"/>
                </a:moveTo>
                <a:lnTo>
                  <a:pt x="13715" y="5913716"/>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2" name="Rectangle 139"/>
          <p:cNvSpPr/>
          <p:nvPr/>
        </p:nvSpPr>
        <p:spPr>
          <a:xfrm rot="18900000" flipV="1">
            <a:off x="10510562" y="-707971"/>
            <a:ext cx="13716" cy="4734985"/>
          </a:xfrm>
          <a:custGeom>
            <a:avLst/>
            <a:gdLst/>
            <a:ahLst/>
            <a:cxnLst/>
            <a:rect l="l" t="t" r="r" b="b"/>
            <a:pathLst>
              <a:path w="13716" h="4734985">
                <a:moveTo>
                  <a:pt x="0" y="4734985"/>
                </a:moveTo>
                <a:lnTo>
                  <a:pt x="13715" y="4721270"/>
                </a:lnTo>
                <a:lnTo>
                  <a:pt x="13716" y="13715"/>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3" name="Rectangle 140"/>
          <p:cNvSpPr/>
          <p:nvPr/>
        </p:nvSpPr>
        <p:spPr>
          <a:xfrm rot="18900000" flipV="1">
            <a:off x="10932155" y="-533342"/>
            <a:ext cx="13716" cy="3542540"/>
          </a:xfrm>
          <a:custGeom>
            <a:avLst/>
            <a:gdLst/>
            <a:ahLst/>
            <a:cxnLst/>
            <a:rect l="l" t="t" r="r" b="b"/>
            <a:pathLst>
              <a:path w="13716" h="3542540">
                <a:moveTo>
                  <a:pt x="0" y="3542540"/>
                </a:moveTo>
                <a:lnTo>
                  <a:pt x="13715" y="3528825"/>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4" name="Rectangle 141"/>
          <p:cNvSpPr/>
          <p:nvPr/>
        </p:nvSpPr>
        <p:spPr>
          <a:xfrm rot="18900000" flipV="1">
            <a:off x="11353748" y="-358712"/>
            <a:ext cx="13716" cy="2350095"/>
          </a:xfrm>
          <a:custGeom>
            <a:avLst/>
            <a:gdLst/>
            <a:ahLst/>
            <a:cxnLst/>
            <a:rect l="l" t="t" r="r" b="b"/>
            <a:pathLst>
              <a:path w="13716" h="2350095">
                <a:moveTo>
                  <a:pt x="0" y="2350095"/>
                </a:moveTo>
                <a:lnTo>
                  <a:pt x="13715" y="2336380"/>
                </a:lnTo>
                <a:lnTo>
                  <a:pt x="13716" y="13714"/>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5" name="Rectangle 142"/>
          <p:cNvSpPr/>
          <p:nvPr/>
        </p:nvSpPr>
        <p:spPr>
          <a:xfrm rot="18900000" flipV="1">
            <a:off x="11775341" y="-184083"/>
            <a:ext cx="13716" cy="1157650"/>
          </a:xfrm>
          <a:custGeom>
            <a:avLst/>
            <a:gdLst/>
            <a:ahLst/>
            <a:cxnLst/>
            <a:rect l="l" t="t" r="r" b="b"/>
            <a:pathLst>
              <a:path w="13716" h="1157650">
                <a:moveTo>
                  <a:pt x="0" y="1157650"/>
                </a:moveTo>
                <a:lnTo>
                  <a:pt x="13716" y="1143934"/>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6" name="Rectangle 372"/>
          <p:cNvSpPr/>
          <p:nvPr/>
        </p:nvSpPr>
        <p:spPr>
          <a:xfrm rot="18900000" flipV="1">
            <a:off x="3543517" y="-965458"/>
            <a:ext cx="13716" cy="6493219"/>
          </a:xfrm>
          <a:custGeom>
            <a:avLst/>
            <a:gdLst/>
            <a:ahLst/>
            <a:cxnLst/>
            <a:rect l="l" t="t" r="r" b="b"/>
            <a:pathLst>
              <a:path w="13716" h="6493219">
                <a:moveTo>
                  <a:pt x="0" y="6493219"/>
                </a:moveTo>
                <a:lnTo>
                  <a:pt x="13716" y="6479503"/>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7" name="Rectangle 374"/>
          <p:cNvSpPr/>
          <p:nvPr/>
        </p:nvSpPr>
        <p:spPr>
          <a:xfrm rot="18900000" flipV="1">
            <a:off x="5229889" y="-965458"/>
            <a:ext cx="13716" cy="6493220"/>
          </a:xfrm>
          <a:custGeom>
            <a:avLst/>
            <a:gdLst/>
            <a:ahLst/>
            <a:cxnLst/>
            <a:rect l="l" t="t" r="r" b="b"/>
            <a:pathLst>
              <a:path w="13716" h="6493220">
                <a:moveTo>
                  <a:pt x="0" y="6493220"/>
                </a:moveTo>
                <a:lnTo>
                  <a:pt x="13716" y="647950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8" name="Teardrop 3"/>
          <p:cNvSpPr/>
          <p:nvPr/>
        </p:nvSpPr>
        <p:spPr>
          <a:xfrm rot="5400000" flipH="1" flipV="1">
            <a:off x="64427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9" name="Oval 1608"/>
          <p:cNvSpPr/>
          <p:nvPr/>
        </p:nvSpPr>
        <p:spPr>
          <a:xfrm>
            <a:off x="71204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0" name="Teardrop 3"/>
          <p:cNvSpPr/>
          <p:nvPr/>
        </p:nvSpPr>
        <p:spPr>
          <a:xfrm rot="5400000" flipH="1" flipV="1">
            <a:off x="-148774" y="258315"/>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1" name="Oval 1610"/>
          <p:cNvSpPr/>
          <p:nvPr/>
        </p:nvSpPr>
        <p:spPr>
          <a:xfrm>
            <a:off x="3774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2" name="Teardrop 3"/>
          <p:cNvSpPr/>
          <p:nvPr/>
        </p:nvSpPr>
        <p:spPr>
          <a:xfrm rot="5400000" flipH="1" flipV="1">
            <a:off x="13875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3" name="Teardrop 3"/>
          <p:cNvSpPr/>
          <p:nvPr/>
        </p:nvSpPr>
        <p:spPr>
          <a:xfrm rot="5400000" flipH="1" flipV="1">
            <a:off x="22300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4" name="Teardrop 3"/>
          <p:cNvSpPr/>
          <p:nvPr/>
        </p:nvSpPr>
        <p:spPr>
          <a:xfrm rot="5400000" flipH="1" flipV="1">
            <a:off x="30726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5" name="Teardrop 3"/>
          <p:cNvSpPr/>
          <p:nvPr/>
        </p:nvSpPr>
        <p:spPr>
          <a:xfrm rot="5400000" flipH="1" flipV="1">
            <a:off x="39151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6" name="Teardrop 3"/>
          <p:cNvSpPr/>
          <p:nvPr/>
        </p:nvSpPr>
        <p:spPr>
          <a:xfrm rot="5400000" flipH="1" flipV="1">
            <a:off x="47576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7" name="Teardrop 3"/>
          <p:cNvSpPr/>
          <p:nvPr/>
        </p:nvSpPr>
        <p:spPr>
          <a:xfrm rot="5400000" flipH="1" flipV="1">
            <a:off x="56002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8" name="Oval 1617"/>
          <p:cNvSpPr/>
          <p:nvPr/>
        </p:nvSpPr>
        <p:spPr>
          <a:xfrm>
            <a:off x="12203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9" name="Oval 1618"/>
          <p:cNvSpPr/>
          <p:nvPr/>
        </p:nvSpPr>
        <p:spPr>
          <a:xfrm>
            <a:off x="20632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0" name="Oval 1619"/>
          <p:cNvSpPr/>
          <p:nvPr/>
        </p:nvSpPr>
        <p:spPr>
          <a:xfrm>
            <a:off x="29060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1" name="Oval 1620"/>
          <p:cNvSpPr/>
          <p:nvPr/>
        </p:nvSpPr>
        <p:spPr>
          <a:xfrm>
            <a:off x="374897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2" name="Oval 1621"/>
          <p:cNvSpPr/>
          <p:nvPr/>
        </p:nvSpPr>
        <p:spPr>
          <a:xfrm>
            <a:off x="45918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3" name="Oval 1622"/>
          <p:cNvSpPr/>
          <p:nvPr/>
        </p:nvSpPr>
        <p:spPr>
          <a:xfrm>
            <a:off x="54347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4" name="Oval 1623"/>
          <p:cNvSpPr/>
          <p:nvPr/>
        </p:nvSpPr>
        <p:spPr>
          <a:xfrm>
            <a:off x="62776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5" name="Teardrop 3"/>
          <p:cNvSpPr/>
          <p:nvPr/>
        </p:nvSpPr>
        <p:spPr>
          <a:xfrm rot="5400000" flipH="1" flipV="1">
            <a:off x="81278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26" name="Oval 1625"/>
          <p:cNvSpPr/>
          <p:nvPr/>
        </p:nvSpPr>
        <p:spPr>
          <a:xfrm>
            <a:off x="88062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7" name="Teardrop 3"/>
          <p:cNvSpPr/>
          <p:nvPr/>
        </p:nvSpPr>
        <p:spPr>
          <a:xfrm rot="5400000" flipH="1" flipV="1">
            <a:off x="72853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28" name="Oval 1627"/>
          <p:cNvSpPr/>
          <p:nvPr/>
        </p:nvSpPr>
        <p:spPr>
          <a:xfrm>
            <a:off x="796337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9" name="Teardrop 3"/>
          <p:cNvSpPr/>
          <p:nvPr/>
        </p:nvSpPr>
        <p:spPr>
          <a:xfrm rot="5400000" flipH="1" flipV="1">
            <a:off x="98129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0" name="Oval 1629"/>
          <p:cNvSpPr/>
          <p:nvPr/>
        </p:nvSpPr>
        <p:spPr>
          <a:xfrm>
            <a:off x="104920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1" name="Teardrop 3"/>
          <p:cNvSpPr/>
          <p:nvPr/>
        </p:nvSpPr>
        <p:spPr>
          <a:xfrm rot="5400000" flipH="1" flipV="1">
            <a:off x="89703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2" name="Oval 1631"/>
          <p:cNvSpPr/>
          <p:nvPr/>
        </p:nvSpPr>
        <p:spPr>
          <a:xfrm>
            <a:off x="96491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3" name="Teardrop 3"/>
          <p:cNvSpPr/>
          <p:nvPr/>
        </p:nvSpPr>
        <p:spPr>
          <a:xfrm rot="5400000" flipH="1" flipV="1">
            <a:off x="11498011"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4" name="Teardrop 3"/>
          <p:cNvSpPr/>
          <p:nvPr/>
        </p:nvSpPr>
        <p:spPr>
          <a:xfrm rot="5400000" flipH="1" flipV="1">
            <a:off x="106554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5" name="Oval 1634"/>
          <p:cNvSpPr/>
          <p:nvPr/>
        </p:nvSpPr>
        <p:spPr>
          <a:xfrm>
            <a:off x="113348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6" name="Teardrop 3"/>
          <p:cNvSpPr/>
          <p:nvPr/>
        </p:nvSpPr>
        <p:spPr>
          <a:xfrm rot="5400000" flipH="1" flipV="1">
            <a:off x="5449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7" name="Oval 1636"/>
          <p:cNvSpPr/>
          <p:nvPr/>
        </p:nvSpPr>
        <p:spPr>
          <a:xfrm>
            <a:off x="66645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 name="Oval 167"/>
          <p:cNvSpPr/>
          <p:nvPr/>
        </p:nvSpPr>
        <p:spPr>
          <a:xfrm>
            <a:off x="0" y="331699"/>
            <a:ext cx="93942" cy="4240302"/>
          </a:xfrm>
          <a:custGeom>
            <a:avLst/>
            <a:gdLst/>
            <a:ahLst/>
            <a:cxnLst/>
            <a:rect l="l" t="t" r="r" b="b"/>
            <a:pathLst>
              <a:path w="93942" h="4240302">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9" name="Oval 1638"/>
          <p:cNvSpPr/>
          <p:nvPr/>
        </p:nvSpPr>
        <p:spPr>
          <a:xfrm>
            <a:off x="7667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0" name="Oval 1639"/>
          <p:cNvSpPr/>
          <p:nvPr/>
        </p:nvSpPr>
        <p:spPr>
          <a:xfrm>
            <a:off x="16092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1" name="Oval 1640"/>
          <p:cNvSpPr/>
          <p:nvPr/>
        </p:nvSpPr>
        <p:spPr>
          <a:xfrm>
            <a:off x="24518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2" name="Oval 1641"/>
          <p:cNvSpPr/>
          <p:nvPr/>
        </p:nvSpPr>
        <p:spPr>
          <a:xfrm>
            <a:off x="32943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3" name="Oval 1642"/>
          <p:cNvSpPr/>
          <p:nvPr/>
        </p:nvSpPr>
        <p:spPr>
          <a:xfrm>
            <a:off x="41368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4" name="Oval 1643"/>
          <p:cNvSpPr/>
          <p:nvPr/>
        </p:nvSpPr>
        <p:spPr>
          <a:xfrm>
            <a:off x="49794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5" name="Oval 1644"/>
          <p:cNvSpPr/>
          <p:nvPr/>
        </p:nvSpPr>
        <p:spPr>
          <a:xfrm>
            <a:off x="58219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6" name="Oval 1645"/>
          <p:cNvSpPr/>
          <p:nvPr/>
        </p:nvSpPr>
        <p:spPr>
          <a:xfrm>
            <a:off x="83495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7" name="Oval 1646"/>
          <p:cNvSpPr/>
          <p:nvPr/>
        </p:nvSpPr>
        <p:spPr>
          <a:xfrm>
            <a:off x="75070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8" name="Oval 1647"/>
          <p:cNvSpPr/>
          <p:nvPr/>
        </p:nvSpPr>
        <p:spPr>
          <a:xfrm>
            <a:off x="100346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9" name="Oval 1648"/>
          <p:cNvSpPr/>
          <p:nvPr/>
        </p:nvSpPr>
        <p:spPr>
          <a:xfrm>
            <a:off x="91921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0" name="Oval 1649"/>
          <p:cNvSpPr/>
          <p:nvPr/>
        </p:nvSpPr>
        <p:spPr>
          <a:xfrm>
            <a:off x="11719750"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1" name="Oval 1650"/>
          <p:cNvSpPr/>
          <p:nvPr/>
        </p:nvSpPr>
        <p:spPr>
          <a:xfrm>
            <a:off x="108772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2" name="Teardrop 3"/>
          <p:cNvSpPr/>
          <p:nvPr/>
        </p:nvSpPr>
        <p:spPr>
          <a:xfrm rot="5400000" flipH="1" flipV="1">
            <a:off x="60211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3" name="Teardrop 3"/>
          <p:cNvSpPr/>
          <p:nvPr/>
        </p:nvSpPr>
        <p:spPr>
          <a:xfrm rot="5400000" flipH="1" flipV="1">
            <a:off x="9659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4" name="Teardrop 3"/>
          <p:cNvSpPr/>
          <p:nvPr/>
        </p:nvSpPr>
        <p:spPr>
          <a:xfrm rot="5400000" flipH="1" flipV="1">
            <a:off x="18084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5" name="Teardrop 3"/>
          <p:cNvSpPr/>
          <p:nvPr/>
        </p:nvSpPr>
        <p:spPr>
          <a:xfrm rot="5400000" flipH="1" flipV="1">
            <a:off x="26510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6" name="Teardrop 3"/>
          <p:cNvSpPr/>
          <p:nvPr/>
        </p:nvSpPr>
        <p:spPr>
          <a:xfrm rot="5400000" flipH="1" flipV="1">
            <a:off x="34935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7" name="Teardrop 3"/>
          <p:cNvSpPr/>
          <p:nvPr/>
        </p:nvSpPr>
        <p:spPr>
          <a:xfrm rot="5400000" flipH="1" flipV="1">
            <a:off x="43361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8" name="Teardrop 3"/>
          <p:cNvSpPr/>
          <p:nvPr/>
        </p:nvSpPr>
        <p:spPr>
          <a:xfrm rot="5400000" flipH="1" flipV="1">
            <a:off x="51786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9" name="Teardrop 3"/>
          <p:cNvSpPr/>
          <p:nvPr/>
        </p:nvSpPr>
        <p:spPr>
          <a:xfrm rot="5400000" flipH="1" flipV="1">
            <a:off x="77062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0" name="Teardrop 3"/>
          <p:cNvSpPr/>
          <p:nvPr/>
        </p:nvSpPr>
        <p:spPr>
          <a:xfrm rot="5400000" flipH="1" flipV="1">
            <a:off x="68637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1" name="Teardrop 3"/>
          <p:cNvSpPr/>
          <p:nvPr/>
        </p:nvSpPr>
        <p:spPr>
          <a:xfrm rot="5400000" flipH="1" flipV="1">
            <a:off x="93913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2" name="Teardrop 3"/>
          <p:cNvSpPr/>
          <p:nvPr/>
        </p:nvSpPr>
        <p:spPr>
          <a:xfrm rot="5400000" flipH="1" flipV="1">
            <a:off x="85488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3" name="Teardrop 3"/>
          <p:cNvSpPr/>
          <p:nvPr/>
        </p:nvSpPr>
        <p:spPr>
          <a:xfrm rot="5400000" flipH="1" flipV="1">
            <a:off x="11076421"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4" name="Teardrop 3"/>
          <p:cNvSpPr/>
          <p:nvPr/>
        </p:nvSpPr>
        <p:spPr>
          <a:xfrm rot="5400000" flipH="1" flipV="1">
            <a:off x="102338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5" name="Teardrop 3"/>
          <p:cNvSpPr/>
          <p:nvPr/>
        </p:nvSpPr>
        <p:spPr>
          <a:xfrm rot="5400000" flipH="1" flipV="1">
            <a:off x="1234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6" name="Teardrop 3"/>
          <p:cNvSpPr/>
          <p:nvPr/>
        </p:nvSpPr>
        <p:spPr>
          <a:xfrm rot="5400000" flipH="1" flipV="1">
            <a:off x="11760003" y="685578"/>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69"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7" name="Oval 1666"/>
          <p:cNvSpPr/>
          <p:nvPr/>
        </p:nvSpPr>
        <p:spPr>
          <a:xfrm>
            <a:off x="70866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8" name="Oval 1667"/>
          <p:cNvSpPr/>
          <p:nvPr/>
        </p:nvSpPr>
        <p:spPr>
          <a:xfrm>
            <a:off x="3463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9" name="Oval 1668"/>
          <p:cNvSpPr/>
          <p:nvPr/>
        </p:nvSpPr>
        <p:spPr>
          <a:xfrm>
            <a:off x="11888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0" name="Oval 1669"/>
          <p:cNvSpPr/>
          <p:nvPr/>
        </p:nvSpPr>
        <p:spPr>
          <a:xfrm>
            <a:off x="20314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1" name="Oval 1670"/>
          <p:cNvSpPr/>
          <p:nvPr/>
        </p:nvSpPr>
        <p:spPr>
          <a:xfrm>
            <a:off x="28739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2" name="Oval 1671"/>
          <p:cNvSpPr/>
          <p:nvPr/>
        </p:nvSpPr>
        <p:spPr>
          <a:xfrm>
            <a:off x="37164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3" name="Oval 1672"/>
          <p:cNvSpPr/>
          <p:nvPr/>
        </p:nvSpPr>
        <p:spPr>
          <a:xfrm>
            <a:off x="45590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4" name="Oval 1673"/>
          <p:cNvSpPr/>
          <p:nvPr/>
        </p:nvSpPr>
        <p:spPr>
          <a:xfrm>
            <a:off x="54015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5" name="Oval 1674"/>
          <p:cNvSpPr/>
          <p:nvPr/>
        </p:nvSpPr>
        <p:spPr>
          <a:xfrm>
            <a:off x="62441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6" name="Oval 1675"/>
          <p:cNvSpPr/>
          <p:nvPr/>
        </p:nvSpPr>
        <p:spPr>
          <a:xfrm>
            <a:off x="87717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7" name="Oval 1676"/>
          <p:cNvSpPr/>
          <p:nvPr/>
        </p:nvSpPr>
        <p:spPr>
          <a:xfrm>
            <a:off x="79291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8" name="Oval 1677"/>
          <p:cNvSpPr/>
          <p:nvPr/>
        </p:nvSpPr>
        <p:spPr>
          <a:xfrm>
            <a:off x="104568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9" name="Oval 1678"/>
          <p:cNvSpPr/>
          <p:nvPr/>
        </p:nvSpPr>
        <p:spPr>
          <a:xfrm>
            <a:off x="96142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0" name="Oval 860"/>
          <p:cNvSpPr/>
          <p:nvPr/>
        </p:nvSpPr>
        <p:spPr>
          <a:xfrm>
            <a:off x="12141892" y="758852"/>
            <a:ext cx="50109" cy="3538433"/>
          </a:xfrm>
          <a:custGeom>
            <a:avLst/>
            <a:gdLst/>
            <a:ahLst/>
            <a:cxnLst/>
            <a:rect l="l" t="t" r="r" b="b"/>
            <a:pathLst>
              <a:path w="50109" h="3538433">
                <a:moveTo>
                  <a:pt x="50109" y="3384355"/>
                </a:moveTo>
                <a:lnTo>
                  <a:pt x="50109" y="3538433"/>
                </a:lnTo>
                <a:cubicBezTo>
                  <a:pt x="20497" y="3525461"/>
                  <a:pt x="0" y="3495821"/>
                  <a:pt x="0" y="3461394"/>
                </a:cubicBezTo>
                <a:cubicBezTo>
                  <a:pt x="0" y="3426967"/>
                  <a:pt x="20497" y="3397327"/>
                  <a:pt x="50109" y="3384355"/>
                </a:cubicBezTo>
                <a:close/>
                <a:moveTo>
                  <a:pt x="50109" y="2538350"/>
                </a:moveTo>
                <a:lnTo>
                  <a:pt x="50109" y="2692428"/>
                </a:lnTo>
                <a:cubicBezTo>
                  <a:pt x="20497" y="2679456"/>
                  <a:pt x="0" y="2649816"/>
                  <a:pt x="0" y="2615389"/>
                </a:cubicBezTo>
                <a:cubicBezTo>
                  <a:pt x="0" y="2580962"/>
                  <a:pt x="20497" y="2551322"/>
                  <a:pt x="50109" y="2538350"/>
                </a:cubicBezTo>
                <a:close/>
                <a:moveTo>
                  <a:pt x="50109" y="1688095"/>
                </a:moveTo>
                <a:lnTo>
                  <a:pt x="50109" y="1842173"/>
                </a:lnTo>
                <a:cubicBezTo>
                  <a:pt x="20497" y="1829201"/>
                  <a:pt x="0" y="1799561"/>
                  <a:pt x="0" y="1765134"/>
                </a:cubicBezTo>
                <a:cubicBezTo>
                  <a:pt x="0" y="1730707"/>
                  <a:pt x="20497" y="1701067"/>
                  <a:pt x="50109" y="1688095"/>
                </a:cubicBezTo>
                <a:close/>
                <a:moveTo>
                  <a:pt x="50109" y="845498"/>
                </a:moveTo>
                <a:lnTo>
                  <a:pt x="50109" y="999576"/>
                </a:lnTo>
                <a:cubicBezTo>
                  <a:pt x="20497" y="986604"/>
                  <a:pt x="0" y="956964"/>
                  <a:pt x="0" y="922537"/>
                </a:cubicBezTo>
                <a:cubicBezTo>
                  <a:pt x="0" y="888110"/>
                  <a:pt x="20497" y="858470"/>
                  <a:pt x="50109" y="845498"/>
                </a:cubicBezTo>
                <a:close/>
                <a:moveTo>
                  <a:pt x="50109" y="0"/>
                </a:moveTo>
                <a:lnTo>
                  <a:pt x="50109" y="154078"/>
                </a:lnTo>
                <a:cubicBezTo>
                  <a:pt x="20497" y="141106"/>
                  <a:pt x="0" y="111466"/>
                  <a:pt x="0" y="77039"/>
                </a:cubicBezTo>
                <a:cubicBezTo>
                  <a:pt x="0" y="42612"/>
                  <a:pt x="20497" y="12972"/>
                  <a:pt x="50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1" name="Oval 1680"/>
          <p:cNvSpPr/>
          <p:nvPr/>
        </p:nvSpPr>
        <p:spPr>
          <a:xfrm>
            <a:off x="112993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2" name="Teardrop 3"/>
          <p:cNvSpPr/>
          <p:nvPr/>
        </p:nvSpPr>
        <p:spPr>
          <a:xfrm rot="5400000" flipH="1" flipV="1">
            <a:off x="617401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3" name="Teardrop 3"/>
          <p:cNvSpPr/>
          <p:nvPr/>
        </p:nvSpPr>
        <p:spPr>
          <a:xfrm rot="5400000" flipH="1" flipV="1">
            <a:off x="11187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4" name="Teardrop 3"/>
          <p:cNvSpPr/>
          <p:nvPr/>
        </p:nvSpPr>
        <p:spPr>
          <a:xfrm rot="5400000" flipH="1" flipV="1">
            <a:off x="19613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5" name="Teardrop 3"/>
          <p:cNvSpPr/>
          <p:nvPr/>
        </p:nvSpPr>
        <p:spPr>
          <a:xfrm rot="5400000" flipH="1" flipV="1">
            <a:off x="280385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6" name="Teardrop 3"/>
          <p:cNvSpPr/>
          <p:nvPr/>
        </p:nvSpPr>
        <p:spPr>
          <a:xfrm rot="5400000" flipH="1" flipV="1">
            <a:off x="364639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7" name="Teardrop 3"/>
          <p:cNvSpPr/>
          <p:nvPr/>
        </p:nvSpPr>
        <p:spPr>
          <a:xfrm rot="5400000" flipH="1" flipV="1">
            <a:off x="448893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8" name="Teardrop 3"/>
          <p:cNvSpPr/>
          <p:nvPr/>
        </p:nvSpPr>
        <p:spPr>
          <a:xfrm rot="5400000" flipH="1" flipV="1">
            <a:off x="533147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9" name="Teardrop 3"/>
          <p:cNvSpPr/>
          <p:nvPr/>
        </p:nvSpPr>
        <p:spPr>
          <a:xfrm rot="5400000" flipH="1" flipV="1">
            <a:off x="785909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0" name="Teardrop 3"/>
          <p:cNvSpPr/>
          <p:nvPr/>
        </p:nvSpPr>
        <p:spPr>
          <a:xfrm rot="5400000" flipH="1" flipV="1">
            <a:off x="701655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1" name="Teardrop 3"/>
          <p:cNvSpPr/>
          <p:nvPr/>
        </p:nvSpPr>
        <p:spPr>
          <a:xfrm rot="5400000" flipH="1" flipV="1">
            <a:off x="95441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2" name="Teardrop 3"/>
          <p:cNvSpPr/>
          <p:nvPr/>
        </p:nvSpPr>
        <p:spPr>
          <a:xfrm rot="5400000" flipH="1" flipV="1">
            <a:off x="87016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3" name="Teardrop 3"/>
          <p:cNvSpPr/>
          <p:nvPr/>
        </p:nvSpPr>
        <p:spPr>
          <a:xfrm rot="5400000" flipH="1" flipV="1">
            <a:off x="11229252"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4" name="Teardrop 3"/>
          <p:cNvSpPr/>
          <p:nvPr/>
        </p:nvSpPr>
        <p:spPr>
          <a:xfrm rot="5400000" flipH="1" flipV="1">
            <a:off x="103867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5" name="Teardrop 3"/>
          <p:cNvSpPr/>
          <p:nvPr/>
        </p:nvSpPr>
        <p:spPr>
          <a:xfrm rot="5400000" flipH="1" flipV="1">
            <a:off x="2762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6" name="Teardrop 3"/>
          <p:cNvSpPr/>
          <p:nvPr/>
        </p:nvSpPr>
        <p:spPr>
          <a:xfrm rot="5400000" flipH="1" flipV="1">
            <a:off x="11908617" y="4923"/>
            <a:ext cx="298552" cy="268215"/>
          </a:xfrm>
          <a:custGeom>
            <a:avLst/>
            <a:gdLst/>
            <a:ahLst/>
            <a:cxnLst/>
            <a:rect l="l" t="t" r="r" b="b"/>
            <a:pathLst>
              <a:path w="298552"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298552" y="138"/>
                </a:moveTo>
                <a:lnTo>
                  <a:pt x="298552" y="11636"/>
                </a:lnTo>
                <a:cubicBezTo>
                  <a:pt x="298344" y="11511"/>
                  <a:pt x="298133" y="11506"/>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4" y="189232"/>
                  <a:pt x="256525" y="205210"/>
                  <a:pt x="272877" y="215167"/>
                </a:cubicBezTo>
                <a:lnTo>
                  <a:pt x="298552" y="215277"/>
                </a:lnTo>
                <a:lnTo>
                  <a:pt x="298552" y="221928"/>
                </a:lnTo>
                <a:cubicBezTo>
                  <a:pt x="276711" y="221632"/>
                  <a:pt x="254816" y="229876"/>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0"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cubicBezTo>
                  <a:pt x="99420" y="72140"/>
                  <a:pt x="124170" y="61435"/>
                  <a:pt x="151420" y="61435"/>
                </a:cubicBezTo>
                <a:cubicBezTo>
                  <a:pt x="170023" y="61435"/>
                  <a:pt x="187461" y="66424"/>
                  <a:pt x="202250" y="75515"/>
                </a:cubicBezTo>
                <a:cubicBezTo>
                  <a:pt x="206323" y="58635"/>
                  <a:pt x="215129" y="42758"/>
                  <a:pt x="228297" y="29591"/>
                </a:cubicBezTo>
                <a:cubicBezTo>
                  <a:pt x="247566" y="10322"/>
                  <a:pt x="272636" y="391"/>
                  <a:pt x="29789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7" name="Oval 881"/>
          <p:cNvSpPr/>
          <p:nvPr/>
        </p:nvSpPr>
        <p:spPr>
          <a:xfrm>
            <a:off x="34633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8" name="Oval 882"/>
          <p:cNvSpPr/>
          <p:nvPr/>
        </p:nvSpPr>
        <p:spPr>
          <a:xfrm>
            <a:off x="118887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9" name="Oval 883"/>
          <p:cNvSpPr/>
          <p:nvPr/>
        </p:nvSpPr>
        <p:spPr>
          <a:xfrm>
            <a:off x="2031413" y="-10245"/>
            <a:ext cx="10160587" cy="84875"/>
          </a:xfrm>
          <a:custGeom>
            <a:avLst/>
            <a:gdLst/>
            <a:ahLst/>
            <a:cxnLst/>
            <a:rect l="l" t="t" r="r" b="b"/>
            <a:pathLst>
              <a:path w="10160587" h="84875">
                <a:moveTo>
                  <a:pt x="10110479" y="0"/>
                </a:moveTo>
                <a:lnTo>
                  <a:pt x="10160587" y="0"/>
                </a:lnTo>
                <a:lnTo>
                  <a:pt x="10160587" y="77038"/>
                </a:lnTo>
                <a:cubicBezTo>
                  <a:pt x="10130976" y="64066"/>
                  <a:pt x="10110479" y="34427"/>
                  <a:pt x="10110479" y="0"/>
                </a:cubicBezTo>
                <a:close/>
                <a:moveTo>
                  <a:pt x="9267940" y="0"/>
                </a:moveTo>
                <a:lnTo>
                  <a:pt x="9437692" y="0"/>
                </a:lnTo>
                <a:cubicBezTo>
                  <a:pt x="9437692" y="46875"/>
                  <a:pt x="9399692" y="84875"/>
                  <a:pt x="9352816" y="84875"/>
                </a:cubicBezTo>
                <a:cubicBezTo>
                  <a:pt x="9305940" y="84875"/>
                  <a:pt x="9267940" y="46875"/>
                  <a:pt x="9267940" y="0"/>
                </a:cubicBezTo>
                <a:close/>
                <a:moveTo>
                  <a:pt x="8425400" y="0"/>
                </a:moveTo>
                <a:lnTo>
                  <a:pt x="8595152" y="0"/>
                </a:lnTo>
                <a:cubicBezTo>
                  <a:pt x="8595152" y="46875"/>
                  <a:pt x="8557152" y="84875"/>
                  <a:pt x="8510276" y="84875"/>
                </a:cubicBezTo>
                <a:cubicBezTo>
                  <a:pt x="8463400" y="84875"/>
                  <a:pt x="8425400" y="46875"/>
                  <a:pt x="8425400" y="0"/>
                </a:cubicBezTo>
                <a:close/>
                <a:moveTo>
                  <a:pt x="7582860" y="0"/>
                </a:moveTo>
                <a:lnTo>
                  <a:pt x="7752612" y="0"/>
                </a:lnTo>
                <a:cubicBezTo>
                  <a:pt x="7752612" y="46875"/>
                  <a:pt x="7714612" y="84875"/>
                  <a:pt x="7667736" y="84875"/>
                </a:cubicBezTo>
                <a:cubicBezTo>
                  <a:pt x="7620860" y="84875"/>
                  <a:pt x="7582860" y="46875"/>
                  <a:pt x="7582860" y="0"/>
                </a:cubicBezTo>
                <a:close/>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0" name="Teardrop 3"/>
          <p:cNvSpPr/>
          <p:nvPr/>
        </p:nvSpPr>
        <p:spPr>
          <a:xfrm rot="5400000" flipH="1" flipV="1">
            <a:off x="64427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1" name="Oval 1700"/>
          <p:cNvSpPr/>
          <p:nvPr/>
        </p:nvSpPr>
        <p:spPr>
          <a:xfrm>
            <a:off x="71204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02" name="Teardrop 3"/>
          <p:cNvSpPr/>
          <p:nvPr/>
        </p:nvSpPr>
        <p:spPr>
          <a:xfrm rot="5400000" flipH="1" flipV="1">
            <a:off x="-148774" y="110381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3" name="Oval 1702"/>
          <p:cNvSpPr/>
          <p:nvPr/>
        </p:nvSpPr>
        <p:spPr>
          <a:xfrm>
            <a:off x="3774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04" name="Teardrop 3"/>
          <p:cNvSpPr/>
          <p:nvPr/>
        </p:nvSpPr>
        <p:spPr>
          <a:xfrm rot="5400000" flipH="1" flipV="1">
            <a:off x="13875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5" name="Teardrop 3"/>
          <p:cNvSpPr/>
          <p:nvPr/>
        </p:nvSpPr>
        <p:spPr>
          <a:xfrm rot="5400000" flipH="1" flipV="1">
            <a:off x="22300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6" name="Teardrop 3"/>
          <p:cNvSpPr/>
          <p:nvPr/>
        </p:nvSpPr>
        <p:spPr>
          <a:xfrm rot="5400000" flipH="1" flipV="1">
            <a:off x="30726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7" name="Teardrop 3"/>
          <p:cNvSpPr/>
          <p:nvPr/>
        </p:nvSpPr>
        <p:spPr>
          <a:xfrm rot="5400000" flipH="1" flipV="1">
            <a:off x="39151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8" name="Teardrop 3"/>
          <p:cNvSpPr/>
          <p:nvPr/>
        </p:nvSpPr>
        <p:spPr>
          <a:xfrm rot="5400000" flipH="1" flipV="1">
            <a:off x="47576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9" name="Teardrop 3"/>
          <p:cNvSpPr/>
          <p:nvPr/>
        </p:nvSpPr>
        <p:spPr>
          <a:xfrm rot="5400000" flipH="1" flipV="1">
            <a:off x="56002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10" name="Oval 1709"/>
          <p:cNvSpPr/>
          <p:nvPr/>
        </p:nvSpPr>
        <p:spPr>
          <a:xfrm>
            <a:off x="12203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1" name="Oval 1710"/>
          <p:cNvSpPr/>
          <p:nvPr/>
        </p:nvSpPr>
        <p:spPr>
          <a:xfrm>
            <a:off x="20632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2" name="Oval 1711"/>
          <p:cNvSpPr/>
          <p:nvPr/>
        </p:nvSpPr>
        <p:spPr>
          <a:xfrm>
            <a:off x="29060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3" name="Oval 1712"/>
          <p:cNvSpPr/>
          <p:nvPr/>
        </p:nvSpPr>
        <p:spPr>
          <a:xfrm>
            <a:off x="374897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4" name="Oval 1713"/>
          <p:cNvSpPr/>
          <p:nvPr/>
        </p:nvSpPr>
        <p:spPr>
          <a:xfrm>
            <a:off x="45918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5" name="Oval 1714"/>
          <p:cNvSpPr/>
          <p:nvPr/>
        </p:nvSpPr>
        <p:spPr>
          <a:xfrm>
            <a:off x="54347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6" name="Oval 1715"/>
          <p:cNvSpPr/>
          <p:nvPr/>
        </p:nvSpPr>
        <p:spPr>
          <a:xfrm>
            <a:off x="62776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7" name="Teardrop 3"/>
          <p:cNvSpPr/>
          <p:nvPr/>
        </p:nvSpPr>
        <p:spPr>
          <a:xfrm rot="5400000" flipH="1" flipV="1">
            <a:off x="81278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18" name="Oval 1717"/>
          <p:cNvSpPr/>
          <p:nvPr/>
        </p:nvSpPr>
        <p:spPr>
          <a:xfrm>
            <a:off x="88062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9" name="Teardrop 3"/>
          <p:cNvSpPr/>
          <p:nvPr/>
        </p:nvSpPr>
        <p:spPr>
          <a:xfrm rot="5400000" flipH="1" flipV="1">
            <a:off x="72853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0" name="Oval 1719"/>
          <p:cNvSpPr/>
          <p:nvPr/>
        </p:nvSpPr>
        <p:spPr>
          <a:xfrm>
            <a:off x="796337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1" name="Teardrop 3"/>
          <p:cNvSpPr/>
          <p:nvPr/>
        </p:nvSpPr>
        <p:spPr>
          <a:xfrm rot="5400000" flipH="1" flipV="1">
            <a:off x="98129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2" name="Oval 1721"/>
          <p:cNvSpPr/>
          <p:nvPr/>
        </p:nvSpPr>
        <p:spPr>
          <a:xfrm>
            <a:off x="104920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3" name="Teardrop 3"/>
          <p:cNvSpPr/>
          <p:nvPr/>
        </p:nvSpPr>
        <p:spPr>
          <a:xfrm rot="5400000" flipH="1" flipV="1">
            <a:off x="89703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4" name="Oval 1723"/>
          <p:cNvSpPr/>
          <p:nvPr/>
        </p:nvSpPr>
        <p:spPr>
          <a:xfrm>
            <a:off x="96491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5" name="Teardrop 3"/>
          <p:cNvSpPr/>
          <p:nvPr/>
        </p:nvSpPr>
        <p:spPr>
          <a:xfrm rot="5400000" flipH="1" flipV="1">
            <a:off x="11498011"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6" name="Teardrop 3"/>
          <p:cNvSpPr/>
          <p:nvPr/>
        </p:nvSpPr>
        <p:spPr>
          <a:xfrm rot="5400000" flipH="1" flipV="1">
            <a:off x="106554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7" name="Oval 1726"/>
          <p:cNvSpPr/>
          <p:nvPr/>
        </p:nvSpPr>
        <p:spPr>
          <a:xfrm>
            <a:off x="113348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8" name="Teardrop 3"/>
          <p:cNvSpPr/>
          <p:nvPr/>
        </p:nvSpPr>
        <p:spPr>
          <a:xfrm rot="5400000" flipH="1" flipV="1">
            <a:off x="5449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9" name="Oval 1728"/>
          <p:cNvSpPr/>
          <p:nvPr/>
        </p:nvSpPr>
        <p:spPr>
          <a:xfrm>
            <a:off x="66645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0" name="Oval 1729"/>
          <p:cNvSpPr/>
          <p:nvPr/>
        </p:nvSpPr>
        <p:spPr>
          <a:xfrm>
            <a:off x="7667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1" name="Oval 1730"/>
          <p:cNvSpPr/>
          <p:nvPr/>
        </p:nvSpPr>
        <p:spPr>
          <a:xfrm>
            <a:off x="16092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2" name="Oval 1731"/>
          <p:cNvSpPr/>
          <p:nvPr/>
        </p:nvSpPr>
        <p:spPr>
          <a:xfrm>
            <a:off x="24518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3" name="Oval 1732"/>
          <p:cNvSpPr/>
          <p:nvPr/>
        </p:nvSpPr>
        <p:spPr>
          <a:xfrm>
            <a:off x="32943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4" name="Oval 1733"/>
          <p:cNvSpPr/>
          <p:nvPr/>
        </p:nvSpPr>
        <p:spPr>
          <a:xfrm>
            <a:off x="41368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5" name="Oval 1734"/>
          <p:cNvSpPr/>
          <p:nvPr/>
        </p:nvSpPr>
        <p:spPr>
          <a:xfrm>
            <a:off x="49794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6" name="Oval 1735"/>
          <p:cNvSpPr/>
          <p:nvPr/>
        </p:nvSpPr>
        <p:spPr>
          <a:xfrm>
            <a:off x="58219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7" name="Oval 1736"/>
          <p:cNvSpPr/>
          <p:nvPr/>
        </p:nvSpPr>
        <p:spPr>
          <a:xfrm>
            <a:off x="83495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8" name="Oval 1737"/>
          <p:cNvSpPr/>
          <p:nvPr/>
        </p:nvSpPr>
        <p:spPr>
          <a:xfrm>
            <a:off x="75070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9" name="Oval 1738"/>
          <p:cNvSpPr/>
          <p:nvPr/>
        </p:nvSpPr>
        <p:spPr>
          <a:xfrm>
            <a:off x="100346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0" name="Oval 1739"/>
          <p:cNvSpPr/>
          <p:nvPr/>
        </p:nvSpPr>
        <p:spPr>
          <a:xfrm>
            <a:off x="91921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1" name="Oval 1740"/>
          <p:cNvSpPr/>
          <p:nvPr/>
        </p:nvSpPr>
        <p:spPr>
          <a:xfrm>
            <a:off x="11719750"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2" name="Oval 1741"/>
          <p:cNvSpPr/>
          <p:nvPr/>
        </p:nvSpPr>
        <p:spPr>
          <a:xfrm>
            <a:off x="108772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3" name="Teardrop 3"/>
          <p:cNvSpPr/>
          <p:nvPr/>
        </p:nvSpPr>
        <p:spPr>
          <a:xfrm rot="5400000" flipH="1" flipV="1">
            <a:off x="60211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4" name="Teardrop 3"/>
          <p:cNvSpPr/>
          <p:nvPr/>
        </p:nvSpPr>
        <p:spPr>
          <a:xfrm rot="5400000" flipH="1" flipV="1">
            <a:off x="9659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5" name="Teardrop 3"/>
          <p:cNvSpPr/>
          <p:nvPr/>
        </p:nvSpPr>
        <p:spPr>
          <a:xfrm rot="5400000" flipH="1" flipV="1">
            <a:off x="18084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6" name="Teardrop 3"/>
          <p:cNvSpPr/>
          <p:nvPr/>
        </p:nvSpPr>
        <p:spPr>
          <a:xfrm rot="5400000" flipH="1" flipV="1">
            <a:off x="26510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7" name="Teardrop 3"/>
          <p:cNvSpPr/>
          <p:nvPr/>
        </p:nvSpPr>
        <p:spPr>
          <a:xfrm rot="5400000" flipH="1" flipV="1">
            <a:off x="34935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8" name="Teardrop 3"/>
          <p:cNvSpPr/>
          <p:nvPr/>
        </p:nvSpPr>
        <p:spPr>
          <a:xfrm rot="5400000" flipH="1" flipV="1">
            <a:off x="43361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9" name="Teardrop 3"/>
          <p:cNvSpPr/>
          <p:nvPr/>
        </p:nvSpPr>
        <p:spPr>
          <a:xfrm rot="5400000" flipH="1" flipV="1">
            <a:off x="51786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0" name="Teardrop 3"/>
          <p:cNvSpPr/>
          <p:nvPr/>
        </p:nvSpPr>
        <p:spPr>
          <a:xfrm rot="5400000" flipH="1" flipV="1">
            <a:off x="77062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1" name="Teardrop 3"/>
          <p:cNvSpPr/>
          <p:nvPr/>
        </p:nvSpPr>
        <p:spPr>
          <a:xfrm rot="5400000" flipH="1" flipV="1">
            <a:off x="68637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2" name="Teardrop 3"/>
          <p:cNvSpPr/>
          <p:nvPr/>
        </p:nvSpPr>
        <p:spPr>
          <a:xfrm rot="5400000" flipH="1" flipV="1">
            <a:off x="93913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3" name="Teardrop 3"/>
          <p:cNvSpPr/>
          <p:nvPr/>
        </p:nvSpPr>
        <p:spPr>
          <a:xfrm rot="5400000" flipH="1" flipV="1">
            <a:off x="85488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4" name="Teardrop 3"/>
          <p:cNvSpPr/>
          <p:nvPr/>
        </p:nvSpPr>
        <p:spPr>
          <a:xfrm rot="5400000" flipH="1" flipV="1">
            <a:off x="11076421"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5" name="Teardrop 3"/>
          <p:cNvSpPr/>
          <p:nvPr/>
        </p:nvSpPr>
        <p:spPr>
          <a:xfrm rot="5400000" flipH="1" flipV="1">
            <a:off x="102338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6" name="Teardrop 3"/>
          <p:cNvSpPr/>
          <p:nvPr/>
        </p:nvSpPr>
        <p:spPr>
          <a:xfrm rot="5400000" flipH="1" flipV="1">
            <a:off x="1234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7" name="Teardrop 3"/>
          <p:cNvSpPr/>
          <p:nvPr/>
        </p:nvSpPr>
        <p:spPr>
          <a:xfrm rot="5400000" flipH="1" flipV="1">
            <a:off x="11760002" y="1531078"/>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8" name="Oval 1757"/>
          <p:cNvSpPr/>
          <p:nvPr/>
        </p:nvSpPr>
        <p:spPr>
          <a:xfrm>
            <a:off x="70866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9" name="Oval 1758"/>
          <p:cNvSpPr/>
          <p:nvPr/>
        </p:nvSpPr>
        <p:spPr>
          <a:xfrm>
            <a:off x="3463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0" name="Oval 1759"/>
          <p:cNvSpPr/>
          <p:nvPr/>
        </p:nvSpPr>
        <p:spPr>
          <a:xfrm>
            <a:off x="11888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1" name="Oval 1760"/>
          <p:cNvSpPr/>
          <p:nvPr/>
        </p:nvSpPr>
        <p:spPr>
          <a:xfrm>
            <a:off x="20314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2" name="Oval 1761"/>
          <p:cNvSpPr/>
          <p:nvPr/>
        </p:nvSpPr>
        <p:spPr>
          <a:xfrm>
            <a:off x="28739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3" name="Oval 1762"/>
          <p:cNvSpPr/>
          <p:nvPr/>
        </p:nvSpPr>
        <p:spPr>
          <a:xfrm>
            <a:off x="37164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4" name="Oval 1763"/>
          <p:cNvSpPr/>
          <p:nvPr/>
        </p:nvSpPr>
        <p:spPr>
          <a:xfrm>
            <a:off x="45590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5" name="Oval 1764"/>
          <p:cNvSpPr/>
          <p:nvPr/>
        </p:nvSpPr>
        <p:spPr>
          <a:xfrm>
            <a:off x="54015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6" name="Oval 1765"/>
          <p:cNvSpPr/>
          <p:nvPr/>
        </p:nvSpPr>
        <p:spPr>
          <a:xfrm>
            <a:off x="62441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7" name="Oval 1766"/>
          <p:cNvSpPr/>
          <p:nvPr/>
        </p:nvSpPr>
        <p:spPr>
          <a:xfrm>
            <a:off x="87717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8" name="Oval 1767"/>
          <p:cNvSpPr/>
          <p:nvPr/>
        </p:nvSpPr>
        <p:spPr>
          <a:xfrm>
            <a:off x="79291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9" name="Oval 1768"/>
          <p:cNvSpPr/>
          <p:nvPr/>
        </p:nvSpPr>
        <p:spPr>
          <a:xfrm>
            <a:off x="104568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0" name="Oval 1769"/>
          <p:cNvSpPr/>
          <p:nvPr/>
        </p:nvSpPr>
        <p:spPr>
          <a:xfrm>
            <a:off x="96142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1" name="Oval 1770"/>
          <p:cNvSpPr/>
          <p:nvPr/>
        </p:nvSpPr>
        <p:spPr>
          <a:xfrm>
            <a:off x="112993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2" name="Teardrop 3"/>
          <p:cNvSpPr/>
          <p:nvPr/>
        </p:nvSpPr>
        <p:spPr>
          <a:xfrm rot="5400000" flipH="1" flipV="1">
            <a:off x="64427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3" name="Oval 1772"/>
          <p:cNvSpPr/>
          <p:nvPr/>
        </p:nvSpPr>
        <p:spPr>
          <a:xfrm>
            <a:off x="71204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74" name="Teardrop 3"/>
          <p:cNvSpPr/>
          <p:nvPr/>
        </p:nvSpPr>
        <p:spPr>
          <a:xfrm rot="5400000" flipH="1" flipV="1">
            <a:off x="-148774" y="1946410"/>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5" name="Oval 1774"/>
          <p:cNvSpPr/>
          <p:nvPr/>
        </p:nvSpPr>
        <p:spPr>
          <a:xfrm>
            <a:off x="3774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76" name="Teardrop 3"/>
          <p:cNvSpPr/>
          <p:nvPr/>
        </p:nvSpPr>
        <p:spPr>
          <a:xfrm rot="5400000" flipH="1" flipV="1">
            <a:off x="13875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7" name="Teardrop 3"/>
          <p:cNvSpPr/>
          <p:nvPr/>
        </p:nvSpPr>
        <p:spPr>
          <a:xfrm rot="5400000" flipH="1" flipV="1">
            <a:off x="22300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8" name="Teardrop 3"/>
          <p:cNvSpPr/>
          <p:nvPr/>
        </p:nvSpPr>
        <p:spPr>
          <a:xfrm rot="5400000" flipH="1" flipV="1">
            <a:off x="30726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9" name="Teardrop 3"/>
          <p:cNvSpPr/>
          <p:nvPr/>
        </p:nvSpPr>
        <p:spPr>
          <a:xfrm rot="5400000" flipH="1" flipV="1">
            <a:off x="39151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0" name="Teardrop 3"/>
          <p:cNvSpPr/>
          <p:nvPr/>
        </p:nvSpPr>
        <p:spPr>
          <a:xfrm rot="5400000" flipH="1" flipV="1">
            <a:off x="47576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1" name="Teardrop 3"/>
          <p:cNvSpPr/>
          <p:nvPr/>
        </p:nvSpPr>
        <p:spPr>
          <a:xfrm rot="5400000" flipH="1" flipV="1">
            <a:off x="56002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2" name="Oval 1781"/>
          <p:cNvSpPr/>
          <p:nvPr/>
        </p:nvSpPr>
        <p:spPr>
          <a:xfrm>
            <a:off x="12203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3" name="Oval 1782"/>
          <p:cNvSpPr/>
          <p:nvPr/>
        </p:nvSpPr>
        <p:spPr>
          <a:xfrm>
            <a:off x="20632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4" name="Oval 1783"/>
          <p:cNvSpPr/>
          <p:nvPr/>
        </p:nvSpPr>
        <p:spPr>
          <a:xfrm>
            <a:off x="29060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5" name="Oval 1784"/>
          <p:cNvSpPr/>
          <p:nvPr/>
        </p:nvSpPr>
        <p:spPr>
          <a:xfrm>
            <a:off x="374897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6" name="Oval 1785"/>
          <p:cNvSpPr/>
          <p:nvPr/>
        </p:nvSpPr>
        <p:spPr>
          <a:xfrm>
            <a:off x="45918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7" name="Oval 1786"/>
          <p:cNvSpPr/>
          <p:nvPr/>
        </p:nvSpPr>
        <p:spPr>
          <a:xfrm>
            <a:off x="54347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8" name="Oval 1787"/>
          <p:cNvSpPr/>
          <p:nvPr/>
        </p:nvSpPr>
        <p:spPr>
          <a:xfrm>
            <a:off x="62776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9" name="Teardrop 3"/>
          <p:cNvSpPr/>
          <p:nvPr/>
        </p:nvSpPr>
        <p:spPr>
          <a:xfrm rot="5400000" flipH="1" flipV="1">
            <a:off x="81278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0" name="Oval 1789"/>
          <p:cNvSpPr/>
          <p:nvPr/>
        </p:nvSpPr>
        <p:spPr>
          <a:xfrm>
            <a:off x="88062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1" name="Teardrop 3"/>
          <p:cNvSpPr/>
          <p:nvPr/>
        </p:nvSpPr>
        <p:spPr>
          <a:xfrm rot="5400000" flipH="1" flipV="1">
            <a:off x="72853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2" name="Oval 1791"/>
          <p:cNvSpPr/>
          <p:nvPr/>
        </p:nvSpPr>
        <p:spPr>
          <a:xfrm>
            <a:off x="796337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3" name="Teardrop 3"/>
          <p:cNvSpPr/>
          <p:nvPr/>
        </p:nvSpPr>
        <p:spPr>
          <a:xfrm rot="5400000" flipH="1" flipV="1">
            <a:off x="98129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4" name="Oval 1793"/>
          <p:cNvSpPr/>
          <p:nvPr/>
        </p:nvSpPr>
        <p:spPr>
          <a:xfrm>
            <a:off x="104920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5" name="Teardrop 3"/>
          <p:cNvSpPr/>
          <p:nvPr/>
        </p:nvSpPr>
        <p:spPr>
          <a:xfrm rot="5400000" flipH="1" flipV="1">
            <a:off x="89703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6" name="Oval 1795"/>
          <p:cNvSpPr/>
          <p:nvPr/>
        </p:nvSpPr>
        <p:spPr>
          <a:xfrm>
            <a:off x="96491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7" name="Teardrop 3"/>
          <p:cNvSpPr/>
          <p:nvPr/>
        </p:nvSpPr>
        <p:spPr>
          <a:xfrm rot="5400000" flipH="1" flipV="1">
            <a:off x="11498011"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8" name="Teardrop 3"/>
          <p:cNvSpPr/>
          <p:nvPr/>
        </p:nvSpPr>
        <p:spPr>
          <a:xfrm rot="5400000" flipH="1" flipV="1">
            <a:off x="106554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9" name="Oval 1798"/>
          <p:cNvSpPr/>
          <p:nvPr/>
        </p:nvSpPr>
        <p:spPr>
          <a:xfrm>
            <a:off x="113348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00" name="Teardrop 3"/>
          <p:cNvSpPr/>
          <p:nvPr/>
        </p:nvSpPr>
        <p:spPr>
          <a:xfrm rot="5400000" flipH="1" flipV="1">
            <a:off x="5449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1" name="Oval 1800"/>
          <p:cNvSpPr/>
          <p:nvPr/>
        </p:nvSpPr>
        <p:spPr>
          <a:xfrm>
            <a:off x="66645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2" name="Oval 1801"/>
          <p:cNvSpPr/>
          <p:nvPr/>
        </p:nvSpPr>
        <p:spPr>
          <a:xfrm>
            <a:off x="7667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3" name="Oval 1802"/>
          <p:cNvSpPr/>
          <p:nvPr/>
        </p:nvSpPr>
        <p:spPr>
          <a:xfrm>
            <a:off x="16092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4" name="Oval 1803"/>
          <p:cNvSpPr/>
          <p:nvPr/>
        </p:nvSpPr>
        <p:spPr>
          <a:xfrm>
            <a:off x="24518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5" name="Oval 1804"/>
          <p:cNvSpPr/>
          <p:nvPr/>
        </p:nvSpPr>
        <p:spPr>
          <a:xfrm>
            <a:off x="32943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6" name="Oval 1805"/>
          <p:cNvSpPr/>
          <p:nvPr/>
        </p:nvSpPr>
        <p:spPr>
          <a:xfrm>
            <a:off x="41368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7" name="Oval 1806"/>
          <p:cNvSpPr/>
          <p:nvPr/>
        </p:nvSpPr>
        <p:spPr>
          <a:xfrm>
            <a:off x="49794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8" name="Oval 1807"/>
          <p:cNvSpPr/>
          <p:nvPr/>
        </p:nvSpPr>
        <p:spPr>
          <a:xfrm>
            <a:off x="58219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9" name="Oval 1808"/>
          <p:cNvSpPr/>
          <p:nvPr/>
        </p:nvSpPr>
        <p:spPr>
          <a:xfrm>
            <a:off x="83495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0" name="Oval 1809"/>
          <p:cNvSpPr/>
          <p:nvPr/>
        </p:nvSpPr>
        <p:spPr>
          <a:xfrm>
            <a:off x="75070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1" name="Oval 1810"/>
          <p:cNvSpPr/>
          <p:nvPr/>
        </p:nvSpPr>
        <p:spPr>
          <a:xfrm>
            <a:off x="100346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2" name="Oval 1811"/>
          <p:cNvSpPr/>
          <p:nvPr/>
        </p:nvSpPr>
        <p:spPr>
          <a:xfrm>
            <a:off x="91921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3" name="Oval 1812"/>
          <p:cNvSpPr/>
          <p:nvPr/>
        </p:nvSpPr>
        <p:spPr>
          <a:xfrm>
            <a:off x="11719750"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4" name="Oval 1813"/>
          <p:cNvSpPr/>
          <p:nvPr/>
        </p:nvSpPr>
        <p:spPr>
          <a:xfrm>
            <a:off x="108772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5" name="Teardrop 3"/>
          <p:cNvSpPr/>
          <p:nvPr/>
        </p:nvSpPr>
        <p:spPr>
          <a:xfrm rot="5400000" flipH="1" flipV="1">
            <a:off x="60211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6" name="Teardrop 3"/>
          <p:cNvSpPr/>
          <p:nvPr/>
        </p:nvSpPr>
        <p:spPr>
          <a:xfrm rot="5400000" flipH="1" flipV="1">
            <a:off x="9659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7" name="Teardrop 3"/>
          <p:cNvSpPr/>
          <p:nvPr/>
        </p:nvSpPr>
        <p:spPr>
          <a:xfrm rot="5400000" flipH="1" flipV="1">
            <a:off x="18084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8" name="Teardrop 3"/>
          <p:cNvSpPr/>
          <p:nvPr/>
        </p:nvSpPr>
        <p:spPr>
          <a:xfrm rot="5400000" flipH="1" flipV="1">
            <a:off x="26510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9" name="Teardrop 3"/>
          <p:cNvSpPr/>
          <p:nvPr/>
        </p:nvSpPr>
        <p:spPr>
          <a:xfrm rot="5400000" flipH="1" flipV="1">
            <a:off x="34935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0" name="Teardrop 3"/>
          <p:cNvSpPr/>
          <p:nvPr/>
        </p:nvSpPr>
        <p:spPr>
          <a:xfrm rot="5400000" flipH="1" flipV="1">
            <a:off x="43361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1" name="Teardrop 3"/>
          <p:cNvSpPr/>
          <p:nvPr/>
        </p:nvSpPr>
        <p:spPr>
          <a:xfrm rot="5400000" flipH="1" flipV="1">
            <a:off x="51786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2" name="Teardrop 3"/>
          <p:cNvSpPr/>
          <p:nvPr/>
        </p:nvSpPr>
        <p:spPr>
          <a:xfrm rot="5400000" flipH="1" flipV="1">
            <a:off x="77062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3" name="Teardrop 3"/>
          <p:cNvSpPr/>
          <p:nvPr/>
        </p:nvSpPr>
        <p:spPr>
          <a:xfrm rot="5400000" flipH="1" flipV="1">
            <a:off x="68637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4" name="Teardrop 3"/>
          <p:cNvSpPr/>
          <p:nvPr/>
        </p:nvSpPr>
        <p:spPr>
          <a:xfrm rot="5400000" flipH="1" flipV="1">
            <a:off x="93913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5" name="Teardrop 3"/>
          <p:cNvSpPr/>
          <p:nvPr/>
        </p:nvSpPr>
        <p:spPr>
          <a:xfrm rot="5400000" flipH="1" flipV="1">
            <a:off x="85488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6" name="Teardrop 3"/>
          <p:cNvSpPr/>
          <p:nvPr/>
        </p:nvSpPr>
        <p:spPr>
          <a:xfrm rot="5400000" flipH="1" flipV="1">
            <a:off x="11076421"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7" name="Teardrop 3"/>
          <p:cNvSpPr/>
          <p:nvPr/>
        </p:nvSpPr>
        <p:spPr>
          <a:xfrm rot="5400000" flipH="1" flipV="1">
            <a:off x="102338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8" name="Teardrop 3"/>
          <p:cNvSpPr/>
          <p:nvPr/>
        </p:nvSpPr>
        <p:spPr>
          <a:xfrm rot="5400000" flipH="1" flipV="1">
            <a:off x="1234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9" name="Teardrop 3"/>
          <p:cNvSpPr/>
          <p:nvPr/>
        </p:nvSpPr>
        <p:spPr>
          <a:xfrm rot="5400000" flipH="1" flipV="1">
            <a:off x="11760003" y="2373673"/>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0" name="Oval 1829"/>
          <p:cNvSpPr/>
          <p:nvPr/>
        </p:nvSpPr>
        <p:spPr>
          <a:xfrm>
            <a:off x="70866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1" name="Oval 1830"/>
          <p:cNvSpPr/>
          <p:nvPr/>
        </p:nvSpPr>
        <p:spPr>
          <a:xfrm>
            <a:off x="3463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2" name="Oval 1831"/>
          <p:cNvSpPr/>
          <p:nvPr/>
        </p:nvSpPr>
        <p:spPr>
          <a:xfrm>
            <a:off x="11888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3" name="Oval 1832"/>
          <p:cNvSpPr/>
          <p:nvPr/>
        </p:nvSpPr>
        <p:spPr>
          <a:xfrm>
            <a:off x="20314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4" name="Oval 1833"/>
          <p:cNvSpPr/>
          <p:nvPr/>
        </p:nvSpPr>
        <p:spPr>
          <a:xfrm>
            <a:off x="28739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5" name="Oval 1834"/>
          <p:cNvSpPr/>
          <p:nvPr/>
        </p:nvSpPr>
        <p:spPr>
          <a:xfrm>
            <a:off x="37164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6" name="Oval 1835"/>
          <p:cNvSpPr/>
          <p:nvPr/>
        </p:nvSpPr>
        <p:spPr>
          <a:xfrm>
            <a:off x="45590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7" name="Oval 1836"/>
          <p:cNvSpPr/>
          <p:nvPr/>
        </p:nvSpPr>
        <p:spPr>
          <a:xfrm>
            <a:off x="54015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8" name="Oval 1837"/>
          <p:cNvSpPr/>
          <p:nvPr/>
        </p:nvSpPr>
        <p:spPr>
          <a:xfrm>
            <a:off x="62441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9" name="Oval 1838"/>
          <p:cNvSpPr/>
          <p:nvPr/>
        </p:nvSpPr>
        <p:spPr>
          <a:xfrm>
            <a:off x="87717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0" name="Oval 1839"/>
          <p:cNvSpPr/>
          <p:nvPr/>
        </p:nvSpPr>
        <p:spPr>
          <a:xfrm>
            <a:off x="79291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1" name="Oval 1840"/>
          <p:cNvSpPr/>
          <p:nvPr/>
        </p:nvSpPr>
        <p:spPr>
          <a:xfrm>
            <a:off x="104568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2" name="Oval 1841"/>
          <p:cNvSpPr/>
          <p:nvPr/>
        </p:nvSpPr>
        <p:spPr>
          <a:xfrm>
            <a:off x="96142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3" name="Oval 1842"/>
          <p:cNvSpPr/>
          <p:nvPr/>
        </p:nvSpPr>
        <p:spPr>
          <a:xfrm>
            <a:off x="112993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4" name="Teardrop 3"/>
          <p:cNvSpPr/>
          <p:nvPr/>
        </p:nvSpPr>
        <p:spPr>
          <a:xfrm rot="5400000" flipH="1" flipV="1">
            <a:off x="64427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5" name="Oval 1844"/>
          <p:cNvSpPr/>
          <p:nvPr/>
        </p:nvSpPr>
        <p:spPr>
          <a:xfrm>
            <a:off x="71204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46" name="Teardrop 3"/>
          <p:cNvSpPr/>
          <p:nvPr/>
        </p:nvSpPr>
        <p:spPr>
          <a:xfrm rot="5400000" flipH="1" flipV="1">
            <a:off x="-148774" y="279508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7" name="Oval 1846"/>
          <p:cNvSpPr/>
          <p:nvPr/>
        </p:nvSpPr>
        <p:spPr>
          <a:xfrm>
            <a:off x="3774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48" name="Teardrop 3"/>
          <p:cNvSpPr/>
          <p:nvPr/>
        </p:nvSpPr>
        <p:spPr>
          <a:xfrm rot="5400000" flipH="1" flipV="1">
            <a:off x="13875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9" name="Teardrop 3"/>
          <p:cNvSpPr/>
          <p:nvPr/>
        </p:nvSpPr>
        <p:spPr>
          <a:xfrm rot="5400000" flipH="1" flipV="1">
            <a:off x="22300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0" name="Teardrop 3"/>
          <p:cNvSpPr/>
          <p:nvPr/>
        </p:nvSpPr>
        <p:spPr>
          <a:xfrm rot="5400000" flipH="1" flipV="1">
            <a:off x="30726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1" name="Teardrop 3"/>
          <p:cNvSpPr/>
          <p:nvPr/>
        </p:nvSpPr>
        <p:spPr>
          <a:xfrm rot="5400000" flipH="1" flipV="1">
            <a:off x="39151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2" name="Teardrop 3"/>
          <p:cNvSpPr/>
          <p:nvPr/>
        </p:nvSpPr>
        <p:spPr>
          <a:xfrm rot="5400000" flipH="1" flipV="1">
            <a:off x="47576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3" name="Teardrop 3"/>
          <p:cNvSpPr/>
          <p:nvPr/>
        </p:nvSpPr>
        <p:spPr>
          <a:xfrm rot="5400000" flipH="1" flipV="1">
            <a:off x="56002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4" name="Oval 1853"/>
          <p:cNvSpPr/>
          <p:nvPr/>
        </p:nvSpPr>
        <p:spPr>
          <a:xfrm>
            <a:off x="12203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5" name="Oval 1854"/>
          <p:cNvSpPr/>
          <p:nvPr/>
        </p:nvSpPr>
        <p:spPr>
          <a:xfrm>
            <a:off x="20632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6" name="Oval 1855"/>
          <p:cNvSpPr/>
          <p:nvPr/>
        </p:nvSpPr>
        <p:spPr>
          <a:xfrm>
            <a:off x="29060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7" name="Oval 1856"/>
          <p:cNvSpPr/>
          <p:nvPr/>
        </p:nvSpPr>
        <p:spPr>
          <a:xfrm>
            <a:off x="374897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8" name="Oval 1857"/>
          <p:cNvSpPr/>
          <p:nvPr/>
        </p:nvSpPr>
        <p:spPr>
          <a:xfrm>
            <a:off x="45918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9" name="Oval 1858"/>
          <p:cNvSpPr/>
          <p:nvPr/>
        </p:nvSpPr>
        <p:spPr>
          <a:xfrm>
            <a:off x="54347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0" name="Oval 1859"/>
          <p:cNvSpPr/>
          <p:nvPr/>
        </p:nvSpPr>
        <p:spPr>
          <a:xfrm>
            <a:off x="62776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1" name="Teardrop 3"/>
          <p:cNvSpPr/>
          <p:nvPr/>
        </p:nvSpPr>
        <p:spPr>
          <a:xfrm rot="5400000" flipH="1" flipV="1">
            <a:off x="81278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2" name="Oval 1861"/>
          <p:cNvSpPr/>
          <p:nvPr/>
        </p:nvSpPr>
        <p:spPr>
          <a:xfrm>
            <a:off x="88062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3" name="Teardrop 3"/>
          <p:cNvSpPr/>
          <p:nvPr/>
        </p:nvSpPr>
        <p:spPr>
          <a:xfrm rot="5400000" flipH="1" flipV="1">
            <a:off x="72853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4" name="Oval 1863"/>
          <p:cNvSpPr/>
          <p:nvPr/>
        </p:nvSpPr>
        <p:spPr>
          <a:xfrm>
            <a:off x="796337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5" name="Teardrop 3"/>
          <p:cNvSpPr/>
          <p:nvPr/>
        </p:nvSpPr>
        <p:spPr>
          <a:xfrm rot="5400000" flipH="1" flipV="1">
            <a:off x="98129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6" name="Oval 1865"/>
          <p:cNvSpPr/>
          <p:nvPr/>
        </p:nvSpPr>
        <p:spPr>
          <a:xfrm>
            <a:off x="104920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7" name="Teardrop 3"/>
          <p:cNvSpPr/>
          <p:nvPr/>
        </p:nvSpPr>
        <p:spPr>
          <a:xfrm rot="5400000" flipH="1" flipV="1">
            <a:off x="89703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8" name="Oval 1867"/>
          <p:cNvSpPr/>
          <p:nvPr/>
        </p:nvSpPr>
        <p:spPr>
          <a:xfrm>
            <a:off x="96491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9" name="Teardrop 3"/>
          <p:cNvSpPr/>
          <p:nvPr/>
        </p:nvSpPr>
        <p:spPr>
          <a:xfrm rot="5400000" flipH="1" flipV="1">
            <a:off x="11498011"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0" name="Teardrop 3"/>
          <p:cNvSpPr/>
          <p:nvPr/>
        </p:nvSpPr>
        <p:spPr>
          <a:xfrm rot="5400000" flipH="1" flipV="1">
            <a:off x="106554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1" name="Oval 1870"/>
          <p:cNvSpPr/>
          <p:nvPr/>
        </p:nvSpPr>
        <p:spPr>
          <a:xfrm>
            <a:off x="113348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72" name="Teardrop 3"/>
          <p:cNvSpPr/>
          <p:nvPr/>
        </p:nvSpPr>
        <p:spPr>
          <a:xfrm rot="5400000" flipH="1" flipV="1">
            <a:off x="5449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3" name="Oval 1872"/>
          <p:cNvSpPr/>
          <p:nvPr/>
        </p:nvSpPr>
        <p:spPr>
          <a:xfrm>
            <a:off x="66645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4" name="Oval 1873"/>
          <p:cNvSpPr/>
          <p:nvPr/>
        </p:nvSpPr>
        <p:spPr>
          <a:xfrm>
            <a:off x="7667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5" name="Oval 1874"/>
          <p:cNvSpPr/>
          <p:nvPr/>
        </p:nvSpPr>
        <p:spPr>
          <a:xfrm>
            <a:off x="16092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6" name="Oval 1875"/>
          <p:cNvSpPr/>
          <p:nvPr/>
        </p:nvSpPr>
        <p:spPr>
          <a:xfrm>
            <a:off x="24518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7" name="Oval 1876"/>
          <p:cNvSpPr/>
          <p:nvPr/>
        </p:nvSpPr>
        <p:spPr>
          <a:xfrm>
            <a:off x="32943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8" name="Oval 1877"/>
          <p:cNvSpPr/>
          <p:nvPr/>
        </p:nvSpPr>
        <p:spPr>
          <a:xfrm>
            <a:off x="41368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9" name="Oval 1878"/>
          <p:cNvSpPr/>
          <p:nvPr/>
        </p:nvSpPr>
        <p:spPr>
          <a:xfrm>
            <a:off x="49794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0" name="Oval 1879"/>
          <p:cNvSpPr/>
          <p:nvPr/>
        </p:nvSpPr>
        <p:spPr>
          <a:xfrm>
            <a:off x="58219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1" name="Oval 1880"/>
          <p:cNvSpPr/>
          <p:nvPr/>
        </p:nvSpPr>
        <p:spPr>
          <a:xfrm>
            <a:off x="83495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2" name="Oval 1881"/>
          <p:cNvSpPr/>
          <p:nvPr/>
        </p:nvSpPr>
        <p:spPr>
          <a:xfrm>
            <a:off x="75070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3" name="Oval 1882"/>
          <p:cNvSpPr/>
          <p:nvPr/>
        </p:nvSpPr>
        <p:spPr>
          <a:xfrm>
            <a:off x="100346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4" name="Oval 1883"/>
          <p:cNvSpPr/>
          <p:nvPr/>
        </p:nvSpPr>
        <p:spPr>
          <a:xfrm>
            <a:off x="91921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5" name="Oval 1884"/>
          <p:cNvSpPr/>
          <p:nvPr/>
        </p:nvSpPr>
        <p:spPr>
          <a:xfrm>
            <a:off x="11719750"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6" name="Oval 1885"/>
          <p:cNvSpPr/>
          <p:nvPr/>
        </p:nvSpPr>
        <p:spPr>
          <a:xfrm>
            <a:off x="108772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7" name="Teardrop 3"/>
          <p:cNvSpPr/>
          <p:nvPr/>
        </p:nvSpPr>
        <p:spPr>
          <a:xfrm rot="5400000" flipH="1" flipV="1">
            <a:off x="60211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8" name="Teardrop 3"/>
          <p:cNvSpPr/>
          <p:nvPr/>
        </p:nvSpPr>
        <p:spPr>
          <a:xfrm rot="5400000" flipH="1" flipV="1">
            <a:off x="9659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9" name="Teardrop 3"/>
          <p:cNvSpPr/>
          <p:nvPr/>
        </p:nvSpPr>
        <p:spPr>
          <a:xfrm rot="5400000" flipH="1" flipV="1">
            <a:off x="18084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0" name="Teardrop 3"/>
          <p:cNvSpPr/>
          <p:nvPr/>
        </p:nvSpPr>
        <p:spPr>
          <a:xfrm rot="5400000" flipH="1" flipV="1">
            <a:off x="26510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1" name="Teardrop 3"/>
          <p:cNvSpPr/>
          <p:nvPr/>
        </p:nvSpPr>
        <p:spPr>
          <a:xfrm rot="5400000" flipH="1" flipV="1">
            <a:off x="34935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2" name="Teardrop 3"/>
          <p:cNvSpPr/>
          <p:nvPr/>
        </p:nvSpPr>
        <p:spPr>
          <a:xfrm rot="5400000" flipH="1" flipV="1">
            <a:off x="43361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3" name="Teardrop 3"/>
          <p:cNvSpPr/>
          <p:nvPr/>
        </p:nvSpPr>
        <p:spPr>
          <a:xfrm rot="5400000" flipH="1" flipV="1">
            <a:off x="51786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4" name="Teardrop 3"/>
          <p:cNvSpPr/>
          <p:nvPr/>
        </p:nvSpPr>
        <p:spPr>
          <a:xfrm rot="5400000" flipH="1" flipV="1">
            <a:off x="77062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5" name="Teardrop 3"/>
          <p:cNvSpPr/>
          <p:nvPr/>
        </p:nvSpPr>
        <p:spPr>
          <a:xfrm rot="5400000" flipH="1" flipV="1">
            <a:off x="68637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6" name="Teardrop 3"/>
          <p:cNvSpPr/>
          <p:nvPr/>
        </p:nvSpPr>
        <p:spPr>
          <a:xfrm rot="5400000" flipH="1" flipV="1">
            <a:off x="93913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7" name="Teardrop 3"/>
          <p:cNvSpPr/>
          <p:nvPr/>
        </p:nvSpPr>
        <p:spPr>
          <a:xfrm rot="5400000" flipH="1" flipV="1">
            <a:off x="85488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8" name="Teardrop 3"/>
          <p:cNvSpPr/>
          <p:nvPr/>
        </p:nvSpPr>
        <p:spPr>
          <a:xfrm rot="5400000" flipH="1" flipV="1">
            <a:off x="11076421"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9" name="Teardrop 3"/>
          <p:cNvSpPr/>
          <p:nvPr/>
        </p:nvSpPr>
        <p:spPr>
          <a:xfrm rot="5400000" flipH="1" flipV="1">
            <a:off x="102338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0" name="Teardrop 3"/>
          <p:cNvSpPr/>
          <p:nvPr/>
        </p:nvSpPr>
        <p:spPr>
          <a:xfrm rot="5400000" flipH="1" flipV="1">
            <a:off x="1234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1" name="Teardrop 3"/>
          <p:cNvSpPr/>
          <p:nvPr/>
        </p:nvSpPr>
        <p:spPr>
          <a:xfrm rot="5400000" flipH="1" flipV="1">
            <a:off x="11760002" y="3223930"/>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2" name="Oval 1901"/>
          <p:cNvSpPr/>
          <p:nvPr/>
        </p:nvSpPr>
        <p:spPr>
          <a:xfrm>
            <a:off x="70866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3" name="Oval 1902"/>
          <p:cNvSpPr/>
          <p:nvPr/>
        </p:nvSpPr>
        <p:spPr>
          <a:xfrm>
            <a:off x="3463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4" name="Oval 1903"/>
          <p:cNvSpPr/>
          <p:nvPr/>
        </p:nvSpPr>
        <p:spPr>
          <a:xfrm>
            <a:off x="11888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5" name="Oval 1904"/>
          <p:cNvSpPr/>
          <p:nvPr/>
        </p:nvSpPr>
        <p:spPr>
          <a:xfrm>
            <a:off x="20314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6" name="Oval 1905"/>
          <p:cNvSpPr/>
          <p:nvPr/>
        </p:nvSpPr>
        <p:spPr>
          <a:xfrm>
            <a:off x="28739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7" name="Oval 1906"/>
          <p:cNvSpPr/>
          <p:nvPr/>
        </p:nvSpPr>
        <p:spPr>
          <a:xfrm>
            <a:off x="37164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8" name="Oval 1907"/>
          <p:cNvSpPr/>
          <p:nvPr/>
        </p:nvSpPr>
        <p:spPr>
          <a:xfrm>
            <a:off x="45590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9" name="Oval 1908"/>
          <p:cNvSpPr/>
          <p:nvPr/>
        </p:nvSpPr>
        <p:spPr>
          <a:xfrm>
            <a:off x="54015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0" name="Oval 1909"/>
          <p:cNvSpPr/>
          <p:nvPr/>
        </p:nvSpPr>
        <p:spPr>
          <a:xfrm>
            <a:off x="62441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1" name="Oval 1910"/>
          <p:cNvSpPr/>
          <p:nvPr/>
        </p:nvSpPr>
        <p:spPr>
          <a:xfrm>
            <a:off x="87717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2" name="Oval 1911"/>
          <p:cNvSpPr/>
          <p:nvPr/>
        </p:nvSpPr>
        <p:spPr>
          <a:xfrm>
            <a:off x="79291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3" name="Oval 1912"/>
          <p:cNvSpPr/>
          <p:nvPr/>
        </p:nvSpPr>
        <p:spPr>
          <a:xfrm>
            <a:off x="104568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4" name="Oval 1913"/>
          <p:cNvSpPr/>
          <p:nvPr/>
        </p:nvSpPr>
        <p:spPr>
          <a:xfrm>
            <a:off x="96142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5" name="Oval 1914"/>
          <p:cNvSpPr/>
          <p:nvPr/>
        </p:nvSpPr>
        <p:spPr>
          <a:xfrm>
            <a:off x="112993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6" name="Teardrop 3"/>
          <p:cNvSpPr/>
          <p:nvPr/>
        </p:nvSpPr>
        <p:spPr>
          <a:xfrm rot="5400000" flipH="1" flipV="1">
            <a:off x="64427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7" name="Oval 1916"/>
          <p:cNvSpPr/>
          <p:nvPr/>
        </p:nvSpPr>
        <p:spPr>
          <a:xfrm>
            <a:off x="71204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18" name="Teardrop 3"/>
          <p:cNvSpPr/>
          <p:nvPr/>
        </p:nvSpPr>
        <p:spPr>
          <a:xfrm rot="5400000" flipH="1" flipV="1">
            <a:off x="-148774" y="3639262"/>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9" name="Oval 1918"/>
          <p:cNvSpPr/>
          <p:nvPr/>
        </p:nvSpPr>
        <p:spPr>
          <a:xfrm>
            <a:off x="3774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0" name="Teardrop 3"/>
          <p:cNvSpPr/>
          <p:nvPr/>
        </p:nvSpPr>
        <p:spPr>
          <a:xfrm rot="5400000" flipH="1" flipV="1">
            <a:off x="13875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1" name="Teardrop 3"/>
          <p:cNvSpPr/>
          <p:nvPr/>
        </p:nvSpPr>
        <p:spPr>
          <a:xfrm rot="5400000" flipH="1" flipV="1">
            <a:off x="22300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2" name="Teardrop 3"/>
          <p:cNvSpPr/>
          <p:nvPr/>
        </p:nvSpPr>
        <p:spPr>
          <a:xfrm rot="5400000" flipH="1" flipV="1">
            <a:off x="30726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3" name="Teardrop 3"/>
          <p:cNvSpPr/>
          <p:nvPr/>
        </p:nvSpPr>
        <p:spPr>
          <a:xfrm rot="5400000" flipH="1" flipV="1">
            <a:off x="39151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4" name="Teardrop 3"/>
          <p:cNvSpPr/>
          <p:nvPr/>
        </p:nvSpPr>
        <p:spPr>
          <a:xfrm rot="5400000" flipH="1" flipV="1">
            <a:off x="47576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5" name="Teardrop 3"/>
          <p:cNvSpPr/>
          <p:nvPr/>
        </p:nvSpPr>
        <p:spPr>
          <a:xfrm rot="5400000" flipH="1" flipV="1">
            <a:off x="56002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6" name="Oval 1925"/>
          <p:cNvSpPr/>
          <p:nvPr/>
        </p:nvSpPr>
        <p:spPr>
          <a:xfrm>
            <a:off x="12203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7" name="Oval 1926"/>
          <p:cNvSpPr/>
          <p:nvPr/>
        </p:nvSpPr>
        <p:spPr>
          <a:xfrm>
            <a:off x="20632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8" name="Oval 1927"/>
          <p:cNvSpPr/>
          <p:nvPr/>
        </p:nvSpPr>
        <p:spPr>
          <a:xfrm>
            <a:off x="29060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9" name="Oval 1928"/>
          <p:cNvSpPr/>
          <p:nvPr/>
        </p:nvSpPr>
        <p:spPr>
          <a:xfrm>
            <a:off x="374897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0" name="Oval 1929"/>
          <p:cNvSpPr/>
          <p:nvPr/>
        </p:nvSpPr>
        <p:spPr>
          <a:xfrm>
            <a:off x="45918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1" name="Oval 1930"/>
          <p:cNvSpPr/>
          <p:nvPr/>
        </p:nvSpPr>
        <p:spPr>
          <a:xfrm>
            <a:off x="54347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2" name="Oval 1931"/>
          <p:cNvSpPr/>
          <p:nvPr/>
        </p:nvSpPr>
        <p:spPr>
          <a:xfrm>
            <a:off x="62776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3" name="Teardrop 3"/>
          <p:cNvSpPr/>
          <p:nvPr/>
        </p:nvSpPr>
        <p:spPr>
          <a:xfrm rot="5400000" flipH="1" flipV="1">
            <a:off x="81278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4" name="Oval 1933"/>
          <p:cNvSpPr/>
          <p:nvPr/>
        </p:nvSpPr>
        <p:spPr>
          <a:xfrm>
            <a:off x="88062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5" name="Teardrop 3"/>
          <p:cNvSpPr/>
          <p:nvPr/>
        </p:nvSpPr>
        <p:spPr>
          <a:xfrm rot="5400000" flipH="1" flipV="1">
            <a:off x="72853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6" name="Oval 1935"/>
          <p:cNvSpPr/>
          <p:nvPr/>
        </p:nvSpPr>
        <p:spPr>
          <a:xfrm>
            <a:off x="796337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7" name="Teardrop 3"/>
          <p:cNvSpPr/>
          <p:nvPr/>
        </p:nvSpPr>
        <p:spPr>
          <a:xfrm rot="5400000" flipH="1" flipV="1">
            <a:off x="98129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8" name="Oval 1937"/>
          <p:cNvSpPr/>
          <p:nvPr/>
        </p:nvSpPr>
        <p:spPr>
          <a:xfrm>
            <a:off x="104920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9" name="Teardrop 3"/>
          <p:cNvSpPr/>
          <p:nvPr/>
        </p:nvSpPr>
        <p:spPr>
          <a:xfrm rot="5400000" flipH="1" flipV="1">
            <a:off x="89703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0" name="Oval 1939"/>
          <p:cNvSpPr/>
          <p:nvPr/>
        </p:nvSpPr>
        <p:spPr>
          <a:xfrm>
            <a:off x="96491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41" name="Teardrop 3"/>
          <p:cNvSpPr/>
          <p:nvPr/>
        </p:nvSpPr>
        <p:spPr>
          <a:xfrm rot="5400000" flipH="1" flipV="1">
            <a:off x="11498011"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2" name="Teardrop 3"/>
          <p:cNvSpPr/>
          <p:nvPr/>
        </p:nvSpPr>
        <p:spPr>
          <a:xfrm rot="5400000" flipH="1" flipV="1">
            <a:off x="106554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3" name="Oval 1942"/>
          <p:cNvSpPr/>
          <p:nvPr/>
        </p:nvSpPr>
        <p:spPr>
          <a:xfrm>
            <a:off x="113348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44" name="Teardrop 3"/>
          <p:cNvSpPr/>
          <p:nvPr/>
        </p:nvSpPr>
        <p:spPr>
          <a:xfrm rot="5400000" flipH="1" flipV="1">
            <a:off x="5449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5" name="Oval 1944"/>
          <p:cNvSpPr/>
          <p:nvPr/>
        </p:nvSpPr>
        <p:spPr>
          <a:xfrm>
            <a:off x="66645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6" name="Oval 1945"/>
          <p:cNvSpPr/>
          <p:nvPr/>
        </p:nvSpPr>
        <p:spPr>
          <a:xfrm>
            <a:off x="7667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7" name="Oval 1946"/>
          <p:cNvSpPr/>
          <p:nvPr/>
        </p:nvSpPr>
        <p:spPr>
          <a:xfrm>
            <a:off x="16092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8" name="Oval 1947"/>
          <p:cNvSpPr/>
          <p:nvPr/>
        </p:nvSpPr>
        <p:spPr>
          <a:xfrm>
            <a:off x="24518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9" name="Oval 1948"/>
          <p:cNvSpPr/>
          <p:nvPr/>
        </p:nvSpPr>
        <p:spPr>
          <a:xfrm>
            <a:off x="32943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0" name="Oval 1949"/>
          <p:cNvSpPr/>
          <p:nvPr/>
        </p:nvSpPr>
        <p:spPr>
          <a:xfrm>
            <a:off x="41368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1" name="Oval 1950"/>
          <p:cNvSpPr/>
          <p:nvPr/>
        </p:nvSpPr>
        <p:spPr>
          <a:xfrm>
            <a:off x="49794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2" name="Oval 1951"/>
          <p:cNvSpPr/>
          <p:nvPr/>
        </p:nvSpPr>
        <p:spPr>
          <a:xfrm>
            <a:off x="58219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3" name="Oval 1952"/>
          <p:cNvSpPr/>
          <p:nvPr/>
        </p:nvSpPr>
        <p:spPr>
          <a:xfrm>
            <a:off x="83495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4" name="Oval 1953"/>
          <p:cNvSpPr/>
          <p:nvPr/>
        </p:nvSpPr>
        <p:spPr>
          <a:xfrm>
            <a:off x="75070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5" name="Oval 1954"/>
          <p:cNvSpPr/>
          <p:nvPr/>
        </p:nvSpPr>
        <p:spPr>
          <a:xfrm>
            <a:off x="100346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6" name="Oval 1955"/>
          <p:cNvSpPr/>
          <p:nvPr/>
        </p:nvSpPr>
        <p:spPr>
          <a:xfrm>
            <a:off x="91921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7" name="Oval 1956"/>
          <p:cNvSpPr/>
          <p:nvPr/>
        </p:nvSpPr>
        <p:spPr>
          <a:xfrm>
            <a:off x="11719750"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8" name="Oval 1957"/>
          <p:cNvSpPr/>
          <p:nvPr/>
        </p:nvSpPr>
        <p:spPr>
          <a:xfrm>
            <a:off x="108772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9" name="Teardrop 3"/>
          <p:cNvSpPr/>
          <p:nvPr/>
        </p:nvSpPr>
        <p:spPr>
          <a:xfrm rot="5400000" flipH="1" flipV="1">
            <a:off x="60211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0" name="Teardrop 3"/>
          <p:cNvSpPr/>
          <p:nvPr/>
        </p:nvSpPr>
        <p:spPr>
          <a:xfrm rot="5400000" flipH="1" flipV="1">
            <a:off x="9659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1" name="Teardrop 3"/>
          <p:cNvSpPr/>
          <p:nvPr/>
        </p:nvSpPr>
        <p:spPr>
          <a:xfrm rot="5400000" flipH="1" flipV="1">
            <a:off x="18084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2" name="Teardrop 3"/>
          <p:cNvSpPr/>
          <p:nvPr/>
        </p:nvSpPr>
        <p:spPr>
          <a:xfrm rot="5400000" flipH="1" flipV="1">
            <a:off x="26510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3" name="Teardrop 3"/>
          <p:cNvSpPr/>
          <p:nvPr/>
        </p:nvSpPr>
        <p:spPr>
          <a:xfrm rot="5400000" flipH="1" flipV="1">
            <a:off x="34935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4" name="Teardrop 3"/>
          <p:cNvSpPr/>
          <p:nvPr/>
        </p:nvSpPr>
        <p:spPr>
          <a:xfrm rot="5400000" flipH="1" flipV="1">
            <a:off x="43361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5" name="Teardrop 3"/>
          <p:cNvSpPr/>
          <p:nvPr/>
        </p:nvSpPr>
        <p:spPr>
          <a:xfrm rot="5400000" flipH="1" flipV="1">
            <a:off x="51786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6" name="Teardrop 3"/>
          <p:cNvSpPr/>
          <p:nvPr/>
        </p:nvSpPr>
        <p:spPr>
          <a:xfrm rot="5400000" flipH="1" flipV="1">
            <a:off x="77062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7" name="Teardrop 3"/>
          <p:cNvSpPr/>
          <p:nvPr/>
        </p:nvSpPr>
        <p:spPr>
          <a:xfrm rot="5400000" flipH="1" flipV="1">
            <a:off x="68637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8" name="Teardrop 3"/>
          <p:cNvSpPr/>
          <p:nvPr/>
        </p:nvSpPr>
        <p:spPr>
          <a:xfrm rot="5400000" flipH="1" flipV="1">
            <a:off x="93913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9" name="Teardrop 3"/>
          <p:cNvSpPr/>
          <p:nvPr/>
        </p:nvSpPr>
        <p:spPr>
          <a:xfrm rot="5400000" flipH="1" flipV="1">
            <a:off x="85488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0" name="Teardrop 3"/>
          <p:cNvSpPr/>
          <p:nvPr/>
        </p:nvSpPr>
        <p:spPr>
          <a:xfrm rot="5400000" flipH="1" flipV="1">
            <a:off x="11076421"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1" name="Teardrop 3"/>
          <p:cNvSpPr/>
          <p:nvPr/>
        </p:nvSpPr>
        <p:spPr>
          <a:xfrm rot="5400000" flipH="1" flipV="1">
            <a:off x="102338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2" name="Teardrop 3"/>
          <p:cNvSpPr/>
          <p:nvPr/>
        </p:nvSpPr>
        <p:spPr>
          <a:xfrm rot="5400000" flipH="1" flipV="1">
            <a:off x="1234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3" name="Teardrop 3"/>
          <p:cNvSpPr/>
          <p:nvPr/>
        </p:nvSpPr>
        <p:spPr>
          <a:xfrm rot="5400000" flipH="1" flipV="1">
            <a:off x="11760002" y="4069935"/>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8" y="250112"/>
                  <a:pt x="155376" y="250112"/>
                </a:cubicBezTo>
                <a:cubicBezTo>
                  <a:pt x="174455" y="249746"/>
                  <a:pt x="198601" y="254980"/>
                  <a:pt x="211458" y="268141"/>
                </a:cubicBezTo>
                <a:cubicBezTo>
                  <a:pt x="215886"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7"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60" y="254779"/>
                  <a:pt x="246352" y="254786"/>
                </a:cubicBezTo>
                <a:cubicBezTo>
                  <a:pt x="246345"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9"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90" y="195895"/>
                  <a:pt x="53000" y="178457"/>
                  <a:pt x="53000" y="159854"/>
                </a:cubicBezTo>
                <a:cubicBezTo>
                  <a:pt x="53000" y="132604"/>
                  <a:pt x="63706" y="107854"/>
                  <a:pt x="81286" y="89721"/>
                </a:cubicBez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4" name="Oval 1973"/>
          <p:cNvSpPr/>
          <p:nvPr/>
        </p:nvSpPr>
        <p:spPr>
          <a:xfrm>
            <a:off x="70866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5" name="Oval 1974"/>
          <p:cNvSpPr/>
          <p:nvPr/>
        </p:nvSpPr>
        <p:spPr>
          <a:xfrm>
            <a:off x="3463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6" name="Oval 1975"/>
          <p:cNvSpPr/>
          <p:nvPr/>
        </p:nvSpPr>
        <p:spPr>
          <a:xfrm>
            <a:off x="11888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7" name="Oval 1976"/>
          <p:cNvSpPr/>
          <p:nvPr/>
        </p:nvSpPr>
        <p:spPr>
          <a:xfrm>
            <a:off x="20314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8" name="Oval 1977"/>
          <p:cNvSpPr/>
          <p:nvPr/>
        </p:nvSpPr>
        <p:spPr>
          <a:xfrm>
            <a:off x="28739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9" name="Oval 1978"/>
          <p:cNvSpPr/>
          <p:nvPr/>
        </p:nvSpPr>
        <p:spPr>
          <a:xfrm>
            <a:off x="37164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0" name="Oval 1979"/>
          <p:cNvSpPr/>
          <p:nvPr/>
        </p:nvSpPr>
        <p:spPr>
          <a:xfrm>
            <a:off x="45590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1" name="Oval 1980"/>
          <p:cNvSpPr/>
          <p:nvPr/>
        </p:nvSpPr>
        <p:spPr>
          <a:xfrm>
            <a:off x="54015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2" name="Oval 1981"/>
          <p:cNvSpPr/>
          <p:nvPr/>
        </p:nvSpPr>
        <p:spPr>
          <a:xfrm>
            <a:off x="62441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3" name="Oval 1982"/>
          <p:cNvSpPr/>
          <p:nvPr/>
        </p:nvSpPr>
        <p:spPr>
          <a:xfrm>
            <a:off x="87717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4" name="Oval 1983"/>
          <p:cNvSpPr/>
          <p:nvPr/>
        </p:nvSpPr>
        <p:spPr>
          <a:xfrm>
            <a:off x="79291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5" name="Oval 1984"/>
          <p:cNvSpPr/>
          <p:nvPr/>
        </p:nvSpPr>
        <p:spPr>
          <a:xfrm>
            <a:off x="104568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6" name="Oval 1985"/>
          <p:cNvSpPr/>
          <p:nvPr/>
        </p:nvSpPr>
        <p:spPr>
          <a:xfrm>
            <a:off x="96142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7" name="Oval 1986"/>
          <p:cNvSpPr/>
          <p:nvPr/>
        </p:nvSpPr>
        <p:spPr>
          <a:xfrm>
            <a:off x="112993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8" name="Teardrop 3"/>
          <p:cNvSpPr/>
          <p:nvPr/>
        </p:nvSpPr>
        <p:spPr>
          <a:xfrm rot="5400000" flipH="1" flipV="1">
            <a:off x="663614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9" name="Teardrop 3"/>
          <p:cNvSpPr/>
          <p:nvPr/>
        </p:nvSpPr>
        <p:spPr>
          <a:xfrm rot="5400000" flipH="1" flipV="1">
            <a:off x="22905" y="4316257"/>
            <a:ext cx="232840" cy="278649"/>
          </a:xfrm>
          <a:custGeom>
            <a:avLst/>
            <a:gdLst/>
            <a:ahLst/>
            <a:cxnLst/>
            <a:rect l="l" t="t" r="r" b="b"/>
            <a:pathLst>
              <a:path w="232840" h="278649">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0" name="Teardrop 3"/>
          <p:cNvSpPr/>
          <p:nvPr/>
        </p:nvSpPr>
        <p:spPr>
          <a:xfrm rot="5400000" flipH="1" flipV="1">
            <a:off x="15809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1" name="Teardrop 3"/>
          <p:cNvSpPr/>
          <p:nvPr/>
        </p:nvSpPr>
        <p:spPr>
          <a:xfrm rot="5400000" flipH="1" flipV="1">
            <a:off x="24234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2" name="Teardrop 3"/>
          <p:cNvSpPr/>
          <p:nvPr/>
        </p:nvSpPr>
        <p:spPr>
          <a:xfrm rot="5400000" flipH="1" flipV="1">
            <a:off x="326598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3" name="Teardrop 3"/>
          <p:cNvSpPr/>
          <p:nvPr/>
        </p:nvSpPr>
        <p:spPr>
          <a:xfrm rot="5400000" flipH="1" flipV="1">
            <a:off x="4108522" y="4185695"/>
            <a:ext cx="232840" cy="539773"/>
          </a:xfrm>
          <a:custGeom>
            <a:avLst/>
            <a:gdLst/>
            <a:ahLst/>
            <a:cxnLst/>
            <a:rect l="l" t="t" r="r" b="b"/>
            <a:pathLst>
              <a:path w="232840" h="539773">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4" name="Teardrop 3"/>
          <p:cNvSpPr/>
          <p:nvPr/>
        </p:nvSpPr>
        <p:spPr>
          <a:xfrm rot="5400000" flipH="1" flipV="1">
            <a:off x="495106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5" name="Teardrop 3"/>
          <p:cNvSpPr/>
          <p:nvPr/>
        </p:nvSpPr>
        <p:spPr>
          <a:xfrm rot="5400000" flipH="1" flipV="1">
            <a:off x="579360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6" name="Teardrop 3"/>
          <p:cNvSpPr/>
          <p:nvPr/>
        </p:nvSpPr>
        <p:spPr>
          <a:xfrm rot="5400000" flipH="1" flipV="1">
            <a:off x="832122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7" name="Teardrop 3"/>
          <p:cNvSpPr/>
          <p:nvPr/>
        </p:nvSpPr>
        <p:spPr>
          <a:xfrm rot="5400000" flipH="1" flipV="1">
            <a:off x="747868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8" name="Teardrop 3"/>
          <p:cNvSpPr/>
          <p:nvPr/>
        </p:nvSpPr>
        <p:spPr>
          <a:xfrm rot="5400000" flipH="1" flipV="1">
            <a:off x="100063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9" name="Teardrop 3"/>
          <p:cNvSpPr/>
          <p:nvPr/>
        </p:nvSpPr>
        <p:spPr>
          <a:xfrm rot="5400000" flipH="1" flipV="1">
            <a:off x="916376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7"/>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0" name="Teardrop 3"/>
          <p:cNvSpPr/>
          <p:nvPr/>
        </p:nvSpPr>
        <p:spPr>
          <a:xfrm rot="5400000" flipH="1" flipV="1">
            <a:off x="11691380"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1" name="Teardrop 3"/>
          <p:cNvSpPr/>
          <p:nvPr/>
        </p:nvSpPr>
        <p:spPr>
          <a:xfrm rot="5400000" flipH="1" flipV="1">
            <a:off x="108488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2" name="Teardrop 3"/>
          <p:cNvSpPr/>
          <p:nvPr/>
        </p:nvSpPr>
        <p:spPr>
          <a:xfrm rot="5400000" flipH="1" flipV="1">
            <a:off x="733383"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3" name="Oval 1651"/>
          <p:cNvSpPr/>
          <p:nvPr/>
        </p:nvSpPr>
        <p:spPr>
          <a:xfrm>
            <a:off x="812619" y="4561319"/>
            <a:ext cx="11030995" cy="10682"/>
          </a:xfrm>
          <a:custGeom>
            <a:avLst/>
            <a:gdLst/>
            <a:ahLst/>
            <a:cxnLst/>
            <a:rect l="l" t="t" r="r" b="b"/>
            <a:pathLst>
              <a:path w="11030995" h="10682">
                <a:moveTo>
                  <a:pt x="10992007" y="0"/>
                </a:moveTo>
                <a:cubicBezTo>
                  <a:pt x="11006265" y="0"/>
                  <a:pt x="11019702" y="3516"/>
                  <a:pt x="11030995" y="10682"/>
                </a:cubicBezTo>
                <a:lnTo>
                  <a:pt x="10953019" y="10682"/>
                </a:lnTo>
                <a:cubicBezTo>
                  <a:pt x="10964312" y="3516"/>
                  <a:pt x="10977749" y="0"/>
                  <a:pt x="10992007" y="0"/>
                </a:cubicBezTo>
                <a:close/>
                <a:moveTo>
                  <a:pt x="10149468" y="0"/>
                </a:moveTo>
                <a:cubicBezTo>
                  <a:pt x="10163726" y="0"/>
                  <a:pt x="10177163" y="3516"/>
                  <a:pt x="10188456" y="10682"/>
                </a:cubicBezTo>
                <a:lnTo>
                  <a:pt x="10110480" y="10682"/>
                </a:lnTo>
                <a:cubicBezTo>
                  <a:pt x="10121773" y="3516"/>
                  <a:pt x="10135210" y="0"/>
                  <a:pt x="10149468" y="0"/>
                </a:cubicBezTo>
                <a:close/>
                <a:moveTo>
                  <a:pt x="9306928" y="0"/>
                </a:moveTo>
                <a:cubicBezTo>
                  <a:pt x="9321186" y="0"/>
                  <a:pt x="9334623" y="3516"/>
                  <a:pt x="9345916" y="10682"/>
                </a:cubicBezTo>
                <a:lnTo>
                  <a:pt x="9267940" y="10682"/>
                </a:lnTo>
                <a:cubicBezTo>
                  <a:pt x="9279233" y="3516"/>
                  <a:pt x="9292670" y="0"/>
                  <a:pt x="9306928" y="0"/>
                </a:cubicBezTo>
                <a:close/>
                <a:moveTo>
                  <a:pt x="8464388" y="0"/>
                </a:moveTo>
                <a:cubicBezTo>
                  <a:pt x="8478646" y="0"/>
                  <a:pt x="8492083" y="3516"/>
                  <a:pt x="8503376" y="10682"/>
                </a:cubicBezTo>
                <a:lnTo>
                  <a:pt x="8425400" y="10682"/>
                </a:lnTo>
                <a:cubicBezTo>
                  <a:pt x="8436693" y="3516"/>
                  <a:pt x="8450130" y="0"/>
                  <a:pt x="8464388" y="0"/>
                </a:cubicBezTo>
                <a:close/>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D374002-2B06-4152-B9E9-425D3C2AD6E6}" type="datetimeFigureOut">
              <a:rPr lang="en-US" smtClean="0"/>
              <a:t>7/30/2021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52D0C-080B-4B3B-B24D-379818AEAFE1}" type="slidenum">
              <a:rPr lang="en-US" smtClean="0"/>
              <a:t>‹#›</a:t>
            </a:fld>
            <a:endParaRPr lang="en-US"/>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899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374002-2B06-4152-B9E9-425D3C2AD6E6}" type="datetimeFigureOut">
              <a:rPr lang="en-US" smtClean="0"/>
              <a:t>7/30/2021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52D0C-080B-4B3B-B24D-379818AEAFE1}" type="slidenum">
              <a:rPr lang="en-US" smtClean="0"/>
              <a:t>‹#›</a:t>
            </a:fld>
            <a:endParaRPr lang="en-US"/>
          </a:p>
        </p:txBody>
      </p:sp>
    </p:spTree>
    <p:extLst>
      <p:ext uri="{BB962C8B-B14F-4D97-AF65-F5344CB8AC3E}">
        <p14:creationId xmlns:p14="http://schemas.microsoft.com/office/powerpoint/2010/main" val="1240593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374002-2B06-4152-B9E9-425D3C2AD6E6}" type="datetimeFigureOut">
              <a:rPr lang="en-US" smtClean="0"/>
              <a:t>7/30/2021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52D0C-080B-4B3B-B24D-379818AEAFE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643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 Images_Important Text 0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12" name="Picture Placeholder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a:lnSpc>
                <a:spcPct val="100000"/>
              </a:lnSpc>
              <a:spcBef>
                <a:spcPct val="0"/>
              </a:spcBef>
            </a:pPr>
            <a:r>
              <a:rPr lang="en-US" noProof="0"/>
              <a:t>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a:lnSpc>
                <a:spcPct val="100000"/>
              </a:lnSpc>
            </a:pPr>
            <a:r>
              <a:rPr lang="en-US" noProof="0"/>
              <a:t>Click to edit Master title style</a:t>
            </a:r>
          </a:p>
        </p:txBody>
      </p:sp>
      <p:sp>
        <p:nvSpPr>
          <p:cNvPr id="20" name="Slide Number Placeholder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3446865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374002-2B06-4152-B9E9-425D3C2AD6E6}" type="datetimeFigureOut">
              <a:rPr lang="en-US" smtClean="0"/>
              <a:t>7/30/2021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52D0C-080B-4B3B-B24D-379818AEAFE1}" type="slidenum">
              <a:rPr lang="en-US" smtClean="0"/>
              <a:t>‹#›</a:t>
            </a:fld>
            <a:endParaRPr lang="en-US"/>
          </a:p>
        </p:txBody>
      </p:sp>
    </p:spTree>
    <p:extLst>
      <p:ext uri="{BB962C8B-B14F-4D97-AF65-F5344CB8AC3E}">
        <p14:creationId xmlns:p14="http://schemas.microsoft.com/office/powerpoint/2010/main" val="3864138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526" name="Group 525"/>
          <p:cNvGrpSpPr/>
          <p:nvPr/>
        </p:nvGrpSpPr>
        <p:grpSpPr>
          <a:xfrm>
            <a:off x="0" y="420256"/>
            <a:ext cx="12188952" cy="3795497"/>
            <a:chOff x="0" y="420256"/>
            <a:chExt cx="12188952" cy="3795497"/>
          </a:xfrm>
        </p:grpSpPr>
        <p:cxnSp>
          <p:nvCxnSpPr>
            <p:cNvPr id="527" name="Straight Connector 526"/>
            <p:cNvCxnSpPr/>
            <p:nvPr/>
          </p:nvCxnSpPr>
          <p:spPr>
            <a:xfrm>
              <a:off x="0" y="4215753"/>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0" y="3794032"/>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0" y="3372310"/>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p:cNvCxnSpPr/>
            <p:nvPr/>
          </p:nvCxnSpPr>
          <p:spPr>
            <a:xfrm>
              <a:off x="0" y="2950588"/>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p:nvPr/>
          </p:nvCxnSpPr>
          <p:spPr>
            <a:xfrm>
              <a:off x="0" y="2528866"/>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p:cNvCxnSpPr/>
            <p:nvPr/>
          </p:nvCxnSpPr>
          <p:spPr>
            <a:xfrm>
              <a:off x="0" y="2107144"/>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p:cNvCxnSpPr/>
            <p:nvPr/>
          </p:nvCxnSpPr>
          <p:spPr>
            <a:xfrm>
              <a:off x="0" y="1685422"/>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p:cNvCxnSpPr/>
            <p:nvPr/>
          </p:nvCxnSpPr>
          <p:spPr>
            <a:xfrm>
              <a:off x="0" y="1263700"/>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0" y="841978"/>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0" y="420256"/>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37" name="Rectangle 379"/>
          <p:cNvSpPr/>
          <p:nvPr/>
        </p:nvSpPr>
        <p:spPr>
          <a:xfrm rot="18900000" flipV="1">
            <a:off x="9445819" y="-965459"/>
            <a:ext cx="13717" cy="6493220"/>
          </a:xfrm>
          <a:custGeom>
            <a:avLst/>
            <a:gdLst/>
            <a:ahLst/>
            <a:cxnLst/>
            <a:rect l="l" t="t" r="r" b="b"/>
            <a:pathLst>
              <a:path w="13717" h="6493220">
                <a:moveTo>
                  <a:pt x="1" y="6493220"/>
                </a:moveTo>
                <a:lnTo>
                  <a:pt x="13717" y="647950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8" name="Rectangle 56"/>
          <p:cNvSpPr/>
          <p:nvPr/>
        </p:nvSpPr>
        <p:spPr>
          <a:xfrm>
            <a:off x="0" y="0"/>
            <a:ext cx="11816540" cy="4572004"/>
          </a:xfrm>
          <a:custGeom>
            <a:avLst/>
            <a:gdLst/>
            <a:ahLst/>
            <a:cxnLst/>
            <a:rect l="l" t="t" r="r" b="b"/>
            <a:pathLst>
              <a:path w="11816540" h="4572004">
                <a:moveTo>
                  <a:pt x="11802824" y="4"/>
                </a:moveTo>
                <a:lnTo>
                  <a:pt x="11816540" y="4"/>
                </a:lnTo>
                <a:lnTo>
                  <a:pt x="11816540" y="4572004"/>
                </a:lnTo>
                <a:lnTo>
                  <a:pt x="11802824" y="4572004"/>
                </a:lnTo>
                <a:close/>
                <a:moveTo>
                  <a:pt x="5901406" y="4"/>
                </a:moveTo>
                <a:lnTo>
                  <a:pt x="5915122" y="4"/>
                </a:lnTo>
                <a:lnTo>
                  <a:pt x="5915122" y="4572004"/>
                </a:lnTo>
                <a:lnTo>
                  <a:pt x="5901406" y="4572004"/>
                </a:lnTo>
                <a:close/>
                <a:moveTo>
                  <a:pt x="10959754" y="3"/>
                </a:moveTo>
                <a:lnTo>
                  <a:pt x="10973470" y="3"/>
                </a:lnTo>
                <a:lnTo>
                  <a:pt x="10973470" y="4572003"/>
                </a:lnTo>
                <a:lnTo>
                  <a:pt x="10959754" y="4572003"/>
                </a:lnTo>
                <a:close/>
                <a:moveTo>
                  <a:pt x="5058348" y="3"/>
                </a:moveTo>
                <a:lnTo>
                  <a:pt x="5072064" y="3"/>
                </a:lnTo>
                <a:lnTo>
                  <a:pt x="5072064" y="4572003"/>
                </a:lnTo>
                <a:lnTo>
                  <a:pt x="5058348" y="4572003"/>
                </a:lnTo>
                <a:close/>
                <a:moveTo>
                  <a:pt x="11381283" y="2"/>
                </a:moveTo>
                <a:lnTo>
                  <a:pt x="11394999" y="2"/>
                </a:lnTo>
                <a:lnTo>
                  <a:pt x="11394999" y="4572002"/>
                </a:lnTo>
                <a:lnTo>
                  <a:pt x="11381283" y="4572002"/>
                </a:lnTo>
                <a:close/>
                <a:moveTo>
                  <a:pt x="10538225" y="2"/>
                </a:moveTo>
                <a:lnTo>
                  <a:pt x="10551941" y="2"/>
                </a:lnTo>
                <a:lnTo>
                  <a:pt x="10551941" y="4572002"/>
                </a:lnTo>
                <a:lnTo>
                  <a:pt x="10538225" y="4572002"/>
                </a:lnTo>
                <a:close/>
                <a:moveTo>
                  <a:pt x="10116696" y="2"/>
                </a:moveTo>
                <a:lnTo>
                  <a:pt x="10130412" y="2"/>
                </a:lnTo>
                <a:lnTo>
                  <a:pt x="10130412" y="4572002"/>
                </a:lnTo>
                <a:lnTo>
                  <a:pt x="10116696" y="4572002"/>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9273638" y="1"/>
                </a:moveTo>
                <a:lnTo>
                  <a:pt x="9287354" y="1"/>
                </a:lnTo>
                <a:lnTo>
                  <a:pt x="9287354" y="4572001"/>
                </a:lnTo>
                <a:lnTo>
                  <a:pt x="9273638" y="4572001"/>
                </a:lnTo>
                <a:close/>
                <a:moveTo>
                  <a:pt x="3372232" y="1"/>
                </a:moveTo>
                <a:lnTo>
                  <a:pt x="3385948" y="1"/>
                </a:lnTo>
                <a:lnTo>
                  <a:pt x="3385948" y="4572001"/>
                </a:lnTo>
                <a:lnTo>
                  <a:pt x="3372232" y="4572001"/>
                </a:lnTo>
                <a:close/>
                <a:moveTo>
                  <a:pt x="9695167" y="0"/>
                </a:moveTo>
                <a:lnTo>
                  <a:pt x="9708883" y="0"/>
                </a:lnTo>
                <a:lnTo>
                  <a:pt x="9708883" y="4572000"/>
                </a:lnTo>
                <a:lnTo>
                  <a:pt x="9695167" y="4572000"/>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9" name="Rectangle 87"/>
          <p:cNvSpPr/>
          <p:nvPr/>
        </p:nvSpPr>
        <p:spPr>
          <a:xfrm rot="2700000">
            <a:off x="2311242" y="-967047"/>
            <a:ext cx="13716" cy="6570294"/>
          </a:xfrm>
          <a:custGeom>
            <a:avLst/>
            <a:gdLst/>
            <a:ahLst/>
            <a:cxnLst/>
            <a:rect l="l" t="t" r="r" b="b"/>
            <a:pathLst>
              <a:path w="13716" h="6570294">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0" name="Rectangle 88"/>
          <p:cNvSpPr/>
          <p:nvPr/>
        </p:nvSpPr>
        <p:spPr>
          <a:xfrm rot="2700000">
            <a:off x="3186527" y="-953751"/>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1" name="Rectangle 89"/>
          <p:cNvSpPr/>
          <p:nvPr/>
        </p:nvSpPr>
        <p:spPr>
          <a:xfrm rot="2700000">
            <a:off x="4029713" y="-953750"/>
            <a:ext cx="13716" cy="6479503"/>
          </a:xfrm>
          <a:custGeom>
            <a:avLst/>
            <a:gdLst/>
            <a:ahLst/>
            <a:cxnLst/>
            <a:rect l="l" t="t" r="r" b="b"/>
            <a:pathLst>
              <a:path w="13716" h="6479503">
                <a:moveTo>
                  <a:pt x="0" y="13716"/>
                </a:moveTo>
                <a:lnTo>
                  <a:pt x="13716" y="0"/>
                </a:lnTo>
                <a:lnTo>
                  <a:pt x="13716" y="6465787"/>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2" name="Rectangle 90"/>
          <p:cNvSpPr/>
          <p:nvPr/>
        </p:nvSpPr>
        <p:spPr>
          <a:xfrm rot="2700000">
            <a:off x="4872899" y="-953750"/>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3" name="Rectangle 91"/>
          <p:cNvSpPr/>
          <p:nvPr/>
        </p:nvSpPr>
        <p:spPr>
          <a:xfrm rot="2700000">
            <a:off x="5716086" y="-953749"/>
            <a:ext cx="13716" cy="6479501"/>
          </a:xfrm>
          <a:custGeom>
            <a:avLst/>
            <a:gdLst/>
            <a:ahLst/>
            <a:cxnLst/>
            <a:rect l="l" t="t" r="r" b="b"/>
            <a:pathLst>
              <a:path w="13716" h="6479501">
                <a:moveTo>
                  <a:pt x="0" y="13716"/>
                </a:moveTo>
                <a:lnTo>
                  <a:pt x="13716" y="0"/>
                </a:lnTo>
                <a:lnTo>
                  <a:pt x="13716" y="6465785"/>
                </a:lnTo>
                <a:lnTo>
                  <a:pt x="0" y="647950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4" name="Rectangle 92"/>
          <p:cNvSpPr/>
          <p:nvPr/>
        </p:nvSpPr>
        <p:spPr>
          <a:xfrm rot="2700000">
            <a:off x="6559272"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5" name="Rectangle 93"/>
          <p:cNvSpPr/>
          <p:nvPr/>
        </p:nvSpPr>
        <p:spPr>
          <a:xfrm rot="2700000">
            <a:off x="7402457" y="-944051"/>
            <a:ext cx="13717" cy="6479502"/>
          </a:xfrm>
          <a:custGeom>
            <a:avLst/>
            <a:gdLst/>
            <a:ahLst/>
            <a:cxnLst/>
            <a:rect l="l" t="t" r="r" b="b"/>
            <a:pathLst>
              <a:path w="13717" h="6479502">
                <a:moveTo>
                  <a:pt x="0" y="13716"/>
                </a:moveTo>
                <a:lnTo>
                  <a:pt x="13717" y="0"/>
                </a:lnTo>
                <a:lnTo>
                  <a:pt x="13716" y="6465787"/>
                </a:lnTo>
                <a:lnTo>
                  <a:pt x="1"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6" name="Rectangle 94"/>
          <p:cNvSpPr/>
          <p:nvPr/>
        </p:nvSpPr>
        <p:spPr>
          <a:xfrm rot="2700000">
            <a:off x="8245644"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7" name="Rectangle 95"/>
          <p:cNvSpPr/>
          <p:nvPr/>
        </p:nvSpPr>
        <p:spPr>
          <a:xfrm rot="2700000">
            <a:off x="9088831" y="-953750"/>
            <a:ext cx="13717" cy="6479503"/>
          </a:xfrm>
          <a:custGeom>
            <a:avLst/>
            <a:gdLst/>
            <a:ahLst/>
            <a:cxnLst/>
            <a:rect l="l" t="t" r="r" b="b"/>
            <a:pathLst>
              <a:path w="13717" h="6479503">
                <a:moveTo>
                  <a:pt x="13717" y="0"/>
                </a:moveTo>
                <a:lnTo>
                  <a:pt x="13716" y="6465787"/>
                </a:lnTo>
                <a:lnTo>
                  <a:pt x="0" y="6479503"/>
                </a:lnTo>
                <a:lnTo>
                  <a:pt x="1" y="1371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8" name="Rectangle 96"/>
          <p:cNvSpPr/>
          <p:nvPr/>
        </p:nvSpPr>
        <p:spPr>
          <a:xfrm rot="2700000">
            <a:off x="9912896" y="-907596"/>
            <a:ext cx="13716" cy="6425429"/>
          </a:xfrm>
          <a:custGeom>
            <a:avLst/>
            <a:gdLst/>
            <a:ahLst/>
            <a:cxnLst/>
            <a:rect l="l" t="t" r="r" b="b"/>
            <a:pathLst>
              <a:path w="13716" h="6425429">
                <a:moveTo>
                  <a:pt x="0" y="0"/>
                </a:moveTo>
                <a:lnTo>
                  <a:pt x="13716" y="13717"/>
                </a:lnTo>
                <a:lnTo>
                  <a:pt x="13716" y="6411713"/>
                </a:lnTo>
                <a:lnTo>
                  <a:pt x="0" y="642542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9" name="Rectangle 97"/>
          <p:cNvSpPr/>
          <p:nvPr/>
        </p:nvSpPr>
        <p:spPr>
          <a:xfrm rot="2700000">
            <a:off x="10334491" y="110221"/>
            <a:ext cx="13717" cy="5232981"/>
          </a:xfrm>
          <a:custGeom>
            <a:avLst/>
            <a:gdLst/>
            <a:ahLst/>
            <a:cxnLst/>
            <a:rect l="l" t="t" r="r" b="b"/>
            <a:pathLst>
              <a:path w="13717" h="5232981">
                <a:moveTo>
                  <a:pt x="0" y="0"/>
                </a:moveTo>
                <a:lnTo>
                  <a:pt x="13717" y="13716"/>
                </a:lnTo>
                <a:lnTo>
                  <a:pt x="13717" y="5219264"/>
                </a:lnTo>
                <a:lnTo>
                  <a:pt x="1" y="523298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0" name="Rectangle 98"/>
          <p:cNvSpPr/>
          <p:nvPr/>
        </p:nvSpPr>
        <p:spPr>
          <a:xfrm rot="2700000">
            <a:off x="10756084" y="1128037"/>
            <a:ext cx="13716" cy="4040537"/>
          </a:xfrm>
          <a:custGeom>
            <a:avLst/>
            <a:gdLst/>
            <a:ahLst/>
            <a:cxnLst/>
            <a:rect l="l" t="t" r="r" b="b"/>
            <a:pathLst>
              <a:path w="13716" h="4040537">
                <a:moveTo>
                  <a:pt x="0" y="0"/>
                </a:moveTo>
                <a:lnTo>
                  <a:pt x="13716" y="13716"/>
                </a:lnTo>
                <a:lnTo>
                  <a:pt x="13715" y="4026822"/>
                </a:lnTo>
                <a:lnTo>
                  <a:pt x="1" y="40405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1" name="Rectangle 99"/>
          <p:cNvSpPr/>
          <p:nvPr/>
        </p:nvSpPr>
        <p:spPr>
          <a:xfrm rot="2700000">
            <a:off x="11177678" y="2145853"/>
            <a:ext cx="13716" cy="2848091"/>
          </a:xfrm>
          <a:custGeom>
            <a:avLst/>
            <a:gdLst/>
            <a:ahLst/>
            <a:cxnLst/>
            <a:rect l="l" t="t" r="r" b="b"/>
            <a:pathLst>
              <a:path w="13716" h="2848091">
                <a:moveTo>
                  <a:pt x="0" y="0"/>
                </a:moveTo>
                <a:lnTo>
                  <a:pt x="13716" y="13716"/>
                </a:lnTo>
                <a:lnTo>
                  <a:pt x="13715" y="2834375"/>
                </a:lnTo>
                <a:lnTo>
                  <a:pt x="0" y="284809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2" name="Rectangle 100"/>
          <p:cNvSpPr/>
          <p:nvPr/>
        </p:nvSpPr>
        <p:spPr>
          <a:xfrm rot="2700000">
            <a:off x="11599272" y="3163669"/>
            <a:ext cx="13715" cy="1655644"/>
          </a:xfrm>
          <a:custGeom>
            <a:avLst/>
            <a:gdLst/>
            <a:ahLst/>
            <a:cxnLst/>
            <a:rect l="l" t="t" r="r" b="b"/>
            <a:pathLst>
              <a:path w="13715" h="1655644">
                <a:moveTo>
                  <a:pt x="0" y="0"/>
                </a:moveTo>
                <a:lnTo>
                  <a:pt x="13715" y="13716"/>
                </a:lnTo>
                <a:lnTo>
                  <a:pt x="13715" y="1641929"/>
                </a:lnTo>
                <a:lnTo>
                  <a:pt x="0" y="165564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3" name="Rectangle 101"/>
          <p:cNvSpPr/>
          <p:nvPr/>
        </p:nvSpPr>
        <p:spPr>
          <a:xfrm rot="2700000">
            <a:off x="12020868" y="4181493"/>
            <a:ext cx="13715" cy="463189"/>
          </a:xfrm>
          <a:custGeom>
            <a:avLst/>
            <a:gdLst/>
            <a:ahLst/>
            <a:cxnLst/>
            <a:rect l="l" t="t" r="r" b="b"/>
            <a:pathLst>
              <a:path w="13715" h="463189">
                <a:moveTo>
                  <a:pt x="1" y="0"/>
                </a:moveTo>
                <a:lnTo>
                  <a:pt x="13715" y="13716"/>
                </a:lnTo>
                <a:lnTo>
                  <a:pt x="13715" y="449474"/>
                </a:lnTo>
                <a:lnTo>
                  <a:pt x="0" y="46318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4" name="Rectangle 102"/>
          <p:cNvSpPr/>
          <p:nvPr/>
        </p:nvSpPr>
        <p:spPr>
          <a:xfrm rot="2700000">
            <a:off x="203277" y="-93899"/>
            <a:ext cx="13716" cy="608068"/>
          </a:xfrm>
          <a:custGeom>
            <a:avLst/>
            <a:gdLst/>
            <a:ahLst/>
            <a:cxnLst/>
            <a:rect l="l" t="t" r="r" b="b"/>
            <a:pathLst>
              <a:path w="13716" h="608068">
                <a:moveTo>
                  <a:pt x="0" y="13716"/>
                </a:moveTo>
                <a:lnTo>
                  <a:pt x="13716" y="0"/>
                </a:lnTo>
                <a:lnTo>
                  <a:pt x="13716" y="608068"/>
                </a:lnTo>
                <a:lnTo>
                  <a:pt x="0" y="59435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5" name="Rectangle 103"/>
          <p:cNvSpPr/>
          <p:nvPr/>
        </p:nvSpPr>
        <p:spPr>
          <a:xfrm rot="2700000">
            <a:off x="624870" y="-268529"/>
            <a:ext cx="13716" cy="1800514"/>
          </a:xfrm>
          <a:custGeom>
            <a:avLst/>
            <a:gdLst/>
            <a:ahLst/>
            <a:cxnLst/>
            <a:rect l="l" t="t" r="r" b="b"/>
            <a:pathLst>
              <a:path w="13716" h="1800514">
                <a:moveTo>
                  <a:pt x="0" y="13716"/>
                </a:moveTo>
                <a:lnTo>
                  <a:pt x="13716" y="0"/>
                </a:lnTo>
                <a:lnTo>
                  <a:pt x="13716" y="1800514"/>
                </a:lnTo>
                <a:lnTo>
                  <a:pt x="0" y="178679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6" name="Rectangle 104"/>
          <p:cNvSpPr/>
          <p:nvPr/>
        </p:nvSpPr>
        <p:spPr>
          <a:xfrm rot="2700000">
            <a:off x="1046463" y="-443158"/>
            <a:ext cx="13716" cy="2992958"/>
          </a:xfrm>
          <a:custGeom>
            <a:avLst/>
            <a:gdLst/>
            <a:ahLst/>
            <a:cxnLst/>
            <a:rect l="l" t="t" r="r" b="b"/>
            <a:pathLst>
              <a:path w="13716" h="2992958">
                <a:moveTo>
                  <a:pt x="0" y="13716"/>
                </a:moveTo>
                <a:lnTo>
                  <a:pt x="13716" y="0"/>
                </a:lnTo>
                <a:lnTo>
                  <a:pt x="13716" y="2992958"/>
                </a:lnTo>
                <a:lnTo>
                  <a:pt x="0" y="297924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7" name="Rectangle 105"/>
          <p:cNvSpPr/>
          <p:nvPr/>
        </p:nvSpPr>
        <p:spPr>
          <a:xfrm rot="2700000">
            <a:off x="1468056" y="-617788"/>
            <a:ext cx="13716" cy="4185404"/>
          </a:xfrm>
          <a:custGeom>
            <a:avLst/>
            <a:gdLst/>
            <a:ahLst/>
            <a:cxnLst/>
            <a:rect l="l" t="t" r="r" b="b"/>
            <a:pathLst>
              <a:path w="13716" h="4185404">
                <a:moveTo>
                  <a:pt x="0" y="13716"/>
                </a:moveTo>
                <a:lnTo>
                  <a:pt x="13716" y="0"/>
                </a:lnTo>
                <a:lnTo>
                  <a:pt x="13716" y="4185404"/>
                </a:lnTo>
                <a:lnTo>
                  <a:pt x="0" y="417168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8" name="Rectangle 106"/>
          <p:cNvSpPr/>
          <p:nvPr/>
        </p:nvSpPr>
        <p:spPr>
          <a:xfrm rot="2700000">
            <a:off x="1889649" y="-792416"/>
            <a:ext cx="13716" cy="5377849"/>
          </a:xfrm>
          <a:custGeom>
            <a:avLst/>
            <a:gdLst/>
            <a:ahLst/>
            <a:cxnLst/>
            <a:rect l="l" t="t" r="r" b="b"/>
            <a:pathLst>
              <a:path w="13716" h="5377849">
                <a:moveTo>
                  <a:pt x="0" y="13716"/>
                </a:moveTo>
                <a:lnTo>
                  <a:pt x="13716" y="0"/>
                </a:lnTo>
                <a:lnTo>
                  <a:pt x="13716" y="5377849"/>
                </a:lnTo>
                <a:lnTo>
                  <a:pt x="0" y="536413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9" name="Rectangle 148"/>
          <p:cNvSpPr/>
          <p:nvPr/>
        </p:nvSpPr>
        <p:spPr>
          <a:xfrm rot="18900000" flipV="1">
            <a:off x="2070569" y="-450209"/>
            <a:ext cx="13716" cy="5889566"/>
          </a:xfrm>
          <a:custGeom>
            <a:avLst/>
            <a:gdLst/>
            <a:ahLst/>
            <a:cxnLst/>
            <a:rect l="l" t="t" r="r" b="b"/>
            <a:pathLst>
              <a:path w="13716" h="5889566">
                <a:moveTo>
                  <a:pt x="13716" y="5889566"/>
                </a:moveTo>
                <a:lnTo>
                  <a:pt x="13716" y="0"/>
                </a:lnTo>
                <a:lnTo>
                  <a:pt x="0" y="13716"/>
                </a:lnTo>
                <a:lnTo>
                  <a:pt x="0" y="587585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0" name="Rectangle 323"/>
          <p:cNvSpPr/>
          <p:nvPr/>
        </p:nvSpPr>
        <p:spPr>
          <a:xfrm rot="18900000" flipV="1">
            <a:off x="1648976" y="567610"/>
            <a:ext cx="13716" cy="4697119"/>
          </a:xfrm>
          <a:custGeom>
            <a:avLst/>
            <a:gdLst/>
            <a:ahLst/>
            <a:cxnLst/>
            <a:rect l="l" t="t" r="r" b="b"/>
            <a:pathLst>
              <a:path w="13716" h="4697119">
                <a:moveTo>
                  <a:pt x="13716" y="4697119"/>
                </a:moveTo>
                <a:lnTo>
                  <a:pt x="13716" y="0"/>
                </a:lnTo>
                <a:lnTo>
                  <a:pt x="0" y="13716"/>
                </a:lnTo>
                <a:lnTo>
                  <a:pt x="0" y="46834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1" name="Rectangle 324"/>
          <p:cNvSpPr/>
          <p:nvPr/>
        </p:nvSpPr>
        <p:spPr>
          <a:xfrm rot="18900000" flipV="1">
            <a:off x="1227383" y="1585424"/>
            <a:ext cx="13716" cy="3504674"/>
          </a:xfrm>
          <a:custGeom>
            <a:avLst/>
            <a:gdLst/>
            <a:ahLst/>
            <a:cxnLst/>
            <a:rect l="l" t="t" r="r" b="b"/>
            <a:pathLst>
              <a:path w="13716" h="3504674">
                <a:moveTo>
                  <a:pt x="13716" y="3504674"/>
                </a:moveTo>
                <a:lnTo>
                  <a:pt x="13716" y="0"/>
                </a:lnTo>
                <a:lnTo>
                  <a:pt x="0" y="13716"/>
                </a:lnTo>
                <a:lnTo>
                  <a:pt x="0" y="349095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2" name="Rectangle 325"/>
          <p:cNvSpPr/>
          <p:nvPr/>
        </p:nvSpPr>
        <p:spPr>
          <a:xfrm rot="18900000" flipV="1">
            <a:off x="805790" y="2603242"/>
            <a:ext cx="13716" cy="2312226"/>
          </a:xfrm>
          <a:custGeom>
            <a:avLst/>
            <a:gdLst/>
            <a:ahLst/>
            <a:cxnLst/>
            <a:rect l="l" t="t" r="r" b="b"/>
            <a:pathLst>
              <a:path w="13716" h="2312226">
                <a:moveTo>
                  <a:pt x="13716" y="2312226"/>
                </a:moveTo>
                <a:lnTo>
                  <a:pt x="13716" y="0"/>
                </a:lnTo>
                <a:lnTo>
                  <a:pt x="0" y="13716"/>
                </a:lnTo>
                <a:lnTo>
                  <a:pt x="0" y="229851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3" name="Rectangle 326"/>
          <p:cNvSpPr/>
          <p:nvPr/>
        </p:nvSpPr>
        <p:spPr>
          <a:xfrm rot="18900000" flipV="1">
            <a:off x="384198" y="3621057"/>
            <a:ext cx="13716" cy="1119782"/>
          </a:xfrm>
          <a:custGeom>
            <a:avLst/>
            <a:gdLst/>
            <a:ahLst/>
            <a:cxnLst/>
            <a:rect l="l" t="t" r="r" b="b"/>
            <a:pathLst>
              <a:path w="13716" h="1119782">
                <a:moveTo>
                  <a:pt x="13716" y="1119782"/>
                </a:moveTo>
                <a:lnTo>
                  <a:pt x="13716" y="0"/>
                </a:lnTo>
                <a:lnTo>
                  <a:pt x="0" y="13716"/>
                </a:lnTo>
                <a:lnTo>
                  <a:pt x="0" y="110606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4" name="Rectangle 371"/>
          <p:cNvSpPr/>
          <p:nvPr/>
        </p:nvSpPr>
        <p:spPr>
          <a:xfrm rot="18900000" flipV="1">
            <a:off x="2705180" y="-953749"/>
            <a:ext cx="13716" cy="6479500"/>
          </a:xfrm>
          <a:custGeom>
            <a:avLst/>
            <a:gdLst/>
            <a:ahLst/>
            <a:cxnLst/>
            <a:rect l="l" t="t" r="r" b="b"/>
            <a:pathLst>
              <a:path w="13716" h="6479500">
                <a:moveTo>
                  <a:pt x="0" y="6479500"/>
                </a:moveTo>
                <a:lnTo>
                  <a:pt x="13716" y="646578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5" name="Rectangle 373"/>
          <p:cNvSpPr/>
          <p:nvPr/>
        </p:nvSpPr>
        <p:spPr>
          <a:xfrm rot="18900000" flipV="1">
            <a:off x="4391552" y="-953749"/>
            <a:ext cx="13716" cy="6479500"/>
          </a:xfrm>
          <a:custGeom>
            <a:avLst/>
            <a:gdLst/>
            <a:ahLst/>
            <a:cxnLst/>
            <a:rect l="l" t="t" r="r" b="b"/>
            <a:pathLst>
              <a:path w="13716" h="6479500">
                <a:moveTo>
                  <a:pt x="0" y="6479500"/>
                </a:moveTo>
                <a:lnTo>
                  <a:pt x="13716" y="6465784"/>
                </a:lnTo>
                <a:lnTo>
                  <a:pt x="13716" y="0"/>
                </a:lnTo>
                <a:lnTo>
                  <a:pt x="0" y="13715"/>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6" name="Rectangle 375"/>
          <p:cNvSpPr/>
          <p:nvPr/>
        </p:nvSpPr>
        <p:spPr>
          <a:xfrm rot="18900000" flipV="1">
            <a:off x="6077925" y="-953749"/>
            <a:ext cx="13716" cy="6479501"/>
          </a:xfrm>
          <a:custGeom>
            <a:avLst/>
            <a:gdLst/>
            <a:ahLst/>
            <a:cxnLst/>
            <a:rect l="l" t="t" r="r" b="b"/>
            <a:pathLst>
              <a:path w="13716" h="6479501">
                <a:moveTo>
                  <a:pt x="0" y="6479501"/>
                </a:moveTo>
                <a:lnTo>
                  <a:pt x="13716" y="6465785"/>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7" name="Rectangle 376"/>
          <p:cNvSpPr/>
          <p:nvPr/>
        </p:nvSpPr>
        <p:spPr>
          <a:xfrm rot="18900000" flipV="1">
            <a:off x="6916261" y="-965458"/>
            <a:ext cx="13716" cy="6493219"/>
          </a:xfrm>
          <a:custGeom>
            <a:avLst/>
            <a:gdLst/>
            <a:ahLst/>
            <a:cxnLst/>
            <a:rect l="l" t="t" r="r" b="b"/>
            <a:pathLst>
              <a:path w="13716" h="6493219">
                <a:moveTo>
                  <a:pt x="13716" y="6479504"/>
                </a:moveTo>
                <a:lnTo>
                  <a:pt x="13716" y="0"/>
                </a:lnTo>
                <a:lnTo>
                  <a:pt x="0" y="13717"/>
                </a:lnTo>
                <a:lnTo>
                  <a:pt x="0" y="649321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8" name="Rectangle 377"/>
          <p:cNvSpPr/>
          <p:nvPr/>
        </p:nvSpPr>
        <p:spPr>
          <a:xfrm rot="18900000" flipV="1">
            <a:off x="7759447" y="-965458"/>
            <a:ext cx="13717" cy="6493219"/>
          </a:xfrm>
          <a:custGeom>
            <a:avLst/>
            <a:gdLst/>
            <a:ahLst/>
            <a:cxnLst/>
            <a:rect l="l" t="t" r="r" b="b"/>
            <a:pathLst>
              <a:path w="13717" h="6493219">
                <a:moveTo>
                  <a:pt x="0" y="6493219"/>
                </a:moveTo>
                <a:lnTo>
                  <a:pt x="13716" y="6479502"/>
                </a:lnTo>
                <a:lnTo>
                  <a:pt x="13717"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9" name="Rectangle 378"/>
          <p:cNvSpPr/>
          <p:nvPr/>
        </p:nvSpPr>
        <p:spPr>
          <a:xfrm rot="18900000" flipV="1">
            <a:off x="8602633" y="-965458"/>
            <a:ext cx="13716" cy="6493219"/>
          </a:xfrm>
          <a:custGeom>
            <a:avLst/>
            <a:gdLst/>
            <a:ahLst/>
            <a:cxnLst/>
            <a:rect l="l" t="t" r="r" b="b"/>
            <a:pathLst>
              <a:path w="13716" h="6493219">
                <a:moveTo>
                  <a:pt x="13716" y="6479504"/>
                </a:moveTo>
                <a:lnTo>
                  <a:pt x="13716" y="0"/>
                </a:lnTo>
                <a:lnTo>
                  <a:pt x="0" y="13716"/>
                </a:lnTo>
                <a:lnTo>
                  <a:pt x="0" y="649321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0" name="Rectangle 138"/>
          <p:cNvSpPr/>
          <p:nvPr/>
        </p:nvSpPr>
        <p:spPr>
          <a:xfrm rot="18900000" flipV="1">
            <a:off x="10088968" y="-882602"/>
            <a:ext cx="13716" cy="5927431"/>
          </a:xfrm>
          <a:custGeom>
            <a:avLst/>
            <a:gdLst/>
            <a:ahLst/>
            <a:cxnLst/>
            <a:rect l="l" t="t" r="r" b="b"/>
            <a:pathLst>
              <a:path w="13716" h="5927431">
                <a:moveTo>
                  <a:pt x="0" y="5927431"/>
                </a:moveTo>
                <a:lnTo>
                  <a:pt x="13715" y="5913716"/>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1" name="Rectangle 139"/>
          <p:cNvSpPr/>
          <p:nvPr/>
        </p:nvSpPr>
        <p:spPr>
          <a:xfrm rot="18900000" flipV="1">
            <a:off x="10510562" y="-707971"/>
            <a:ext cx="13716" cy="4734985"/>
          </a:xfrm>
          <a:custGeom>
            <a:avLst/>
            <a:gdLst/>
            <a:ahLst/>
            <a:cxnLst/>
            <a:rect l="l" t="t" r="r" b="b"/>
            <a:pathLst>
              <a:path w="13716" h="4734985">
                <a:moveTo>
                  <a:pt x="0" y="4734985"/>
                </a:moveTo>
                <a:lnTo>
                  <a:pt x="13715" y="4721270"/>
                </a:lnTo>
                <a:lnTo>
                  <a:pt x="13716" y="13715"/>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2" name="Rectangle 140"/>
          <p:cNvSpPr/>
          <p:nvPr/>
        </p:nvSpPr>
        <p:spPr>
          <a:xfrm rot="18900000" flipV="1">
            <a:off x="10932155" y="-533342"/>
            <a:ext cx="13716" cy="3542540"/>
          </a:xfrm>
          <a:custGeom>
            <a:avLst/>
            <a:gdLst/>
            <a:ahLst/>
            <a:cxnLst/>
            <a:rect l="l" t="t" r="r" b="b"/>
            <a:pathLst>
              <a:path w="13716" h="3542540">
                <a:moveTo>
                  <a:pt x="0" y="3542540"/>
                </a:moveTo>
                <a:lnTo>
                  <a:pt x="13715" y="3528825"/>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3" name="Rectangle 141"/>
          <p:cNvSpPr/>
          <p:nvPr/>
        </p:nvSpPr>
        <p:spPr>
          <a:xfrm rot="18900000" flipV="1">
            <a:off x="11353748" y="-358712"/>
            <a:ext cx="13716" cy="2350095"/>
          </a:xfrm>
          <a:custGeom>
            <a:avLst/>
            <a:gdLst/>
            <a:ahLst/>
            <a:cxnLst/>
            <a:rect l="l" t="t" r="r" b="b"/>
            <a:pathLst>
              <a:path w="13716" h="2350095">
                <a:moveTo>
                  <a:pt x="0" y="2350095"/>
                </a:moveTo>
                <a:lnTo>
                  <a:pt x="13715" y="2336380"/>
                </a:lnTo>
                <a:lnTo>
                  <a:pt x="13716" y="13714"/>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4" name="Rectangle 142"/>
          <p:cNvSpPr/>
          <p:nvPr/>
        </p:nvSpPr>
        <p:spPr>
          <a:xfrm rot="18900000" flipV="1">
            <a:off x="11775341" y="-184083"/>
            <a:ext cx="13716" cy="1157650"/>
          </a:xfrm>
          <a:custGeom>
            <a:avLst/>
            <a:gdLst/>
            <a:ahLst/>
            <a:cxnLst/>
            <a:rect l="l" t="t" r="r" b="b"/>
            <a:pathLst>
              <a:path w="13716" h="1157650">
                <a:moveTo>
                  <a:pt x="0" y="1157650"/>
                </a:moveTo>
                <a:lnTo>
                  <a:pt x="13716" y="1143934"/>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5" name="Rectangle 372"/>
          <p:cNvSpPr/>
          <p:nvPr/>
        </p:nvSpPr>
        <p:spPr>
          <a:xfrm rot="18900000" flipV="1">
            <a:off x="3543517" y="-965458"/>
            <a:ext cx="13716" cy="6493219"/>
          </a:xfrm>
          <a:custGeom>
            <a:avLst/>
            <a:gdLst/>
            <a:ahLst/>
            <a:cxnLst/>
            <a:rect l="l" t="t" r="r" b="b"/>
            <a:pathLst>
              <a:path w="13716" h="6493219">
                <a:moveTo>
                  <a:pt x="0" y="6493219"/>
                </a:moveTo>
                <a:lnTo>
                  <a:pt x="13716" y="6479503"/>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6" name="Rectangle 374"/>
          <p:cNvSpPr/>
          <p:nvPr/>
        </p:nvSpPr>
        <p:spPr>
          <a:xfrm rot="18900000" flipV="1">
            <a:off x="5229889" y="-965458"/>
            <a:ext cx="13716" cy="6493220"/>
          </a:xfrm>
          <a:custGeom>
            <a:avLst/>
            <a:gdLst/>
            <a:ahLst/>
            <a:cxnLst/>
            <a:rect l="l" t="t" r="r" b="b"/>
            <a:pathLst>
              <a:path w="13716" h="6493220">
                <a:moveTo>
                  <a:pt x="0" y="6493220"/>
                </a:moveTo>
                <a:lnTo>
                  <a:pt x="13716" y="647950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7" name="Teardrop 3"/>
          <p:cNvSpPr/>
          <p:nvPr/>
        </p:nvSpPr>
        <p:spPr>
          <a:xfrm rot="5400000" flipH="1" flipV="1">
            <a:off x="64427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8" name="Teardrop 3"/>
          <p:cNvSpPr/>
          <p:nvPr/>
        </p:nvSpPr>
        <p:spPr>
          <a:xfrm rot="5400000" flipH="1" flipV="1">
            <a:off x="-148774" y="258315"/>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9" name="Teardrop 3"/>
          <p:cNvSpPr/>
          <p:nvPr/>
        </p:nvSpPr>
        <p:spPr>
          <a:xfrm rot="5400000" flipH="1" flipV="1">
            <a:off x="13875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0" name="Teardrop 3"/>
          <p:cNvSpPr/>
          <p:nvPr/>
        </p:nvSpPr>
        <p:spPr>
          <a:xfrm rot="5400000" flipH="1" flipV="1">
            <a:off x="22300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1" name="Teardrop 3"/>
          <p:cNvSpPr/>
          <p:nvPr/>
        </p:nvSpPr>
        <p:spPr>
          <a:xfrm rot="5400000" flipH="1" flipV="1">
            <a:off x="30726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2" name="Teardrop 3"/>
          <p:cNvSpPr/>
          <p:nvPr/>
        </p:nvSpPr>
        <p:spPr>
          <a:xfrm rot="5400000" flipH="1" flipV="1">
            <a:off x="39151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3" name="Teardrop 3"/>
          <p:cNvSpPr/>
          <p:nvPr/>
        </p:nvSpPr>
        <p:spPr>
          <a:xfrm rot="5400000" flipH="1" flipV="1">
            <a:off x="47576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4" name="Teardrop 3"/>
          <p:cNvSpPr/>
          <p:nvPr/>
        </p:nvSpPr>
        <p:spPr>
          <a:xfrm rot="5400000" flipH="1" flipV="1">
            <a:off x="56002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5" name="Teardrop 3"/>
          <p:cNvSpPr/>
          <p:nvPr/>
        </p:nvSpPr>
        <p:spPr>
          <a:xfrm rot="5400000" flipH="1" flipV="1">
            <a:off x="81278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6" name="Teardrop 3"/>
          <p:cNvSpPr/>
          <p:nvPr/>
        </p:nvSpPr>
        <p:spPr>
          <a:xfrm rot="5400000" flipH="1" flipV="1">
            <a:off x="72853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7" name="Teardrop 3"/>
          <p:cNvSpPr/>
          <p:nvPr/>
        </p:nvSpPr>
        <p:spPr>
          <a:xfrm rot="5400000" flipH="1" flipV="1">
            <a:off x="98129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8" name="Teardrop 3"/>
          <p:cNvSpPr/>
          <p:nvPr/>
        </p:nvSpPr>
        <p:spPr>
          <a:xfrm rot="5400000" flipH="1" flipV="1">
            <a:off x="89703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9" name="Teardrop 3"/>
          <p:cNvSpPr/>
          <p:nvPr/>
        </p:nvSpPr>
        <p:spPr>
          <a:xfrm rot="5400000" flipH="1" flipV="1">
            <a:off x="11498011"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0" name="Teardrop 3"/>
          <p:cNvSpPr/>
          <p:nvPr/>
        </p:nvSpPr>
        <p:spPr>
          <a:xfrm rot="5400000" flipH="1" flipV="1">
            <a:off x="106554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1" name="Teardrop 3"/>
          <p:cNvSpPr/>
          <p:nvPr/>
        </p:nvSpPr>
        <p:spPr>
          <a:xfrm rot="5400000" flipH="1" flipV="1">
            <a:off x="5449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2" name="Oval 591"/>
          <p:cNvSpPr/>
          <p:nvPr/>
        </p:nvSpPr>
        <p:spPr>
          <a:xfrm>
            <a:off x="66645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3" name="Oval 167"/>
          <p:cNvSpPr/>
          <p:nvPr/>
        </p:nvSpPr>
        <p:spPr>
          <a:xfrm>
            <a:off x="0" y="331699"/>
            <a:ext cx="93942" cy="4240302"/>
          </a:xfrm>
          <a:custGeom>
            <a:avLst/>
            <a:gdLst/>
            <a:ahLst/>
            <a:cxnLst/>
            <a:rect l="l" t="t" r="r" b="b"/>
            <a:pathLst>
              <a:path w="93942" h="4240302">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4" name="Oval 593"/>
          <p:cNvSpPr/>
          <p:nvPr/>
        </p:nvSpPr>
        <p:spPr>
          <a:xfrm>
            <a:off x="7667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5" name="Oval 594"/>
          <p:cNvSpPr/>
          <p:nvPr/>
        </p:nvSpPr>
        <p:spPr>
          <a:xfrm>
            <a:off x="16092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6" name="Oval 595"/>
          <p:cNvSpPr/>
          <p:nvPr/>
        </p:nvSpPr>
        <p:spPr>
          <a:xfrm>
            <a:off x="24518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7" name="Oval 596"/>
          <p:cNvSpPr/>
          <p:nvPr/>
        </p:nvSpPr>
        <p:spPr>
          <a:xfrm>
            <a:off x="32943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8" name="Oval 597"/>
          <p:cNvSpPr/>
          <p:nvPr/>
        </p:nvSpPr>
        <p:spPr>
          <a:xfrm>
            <a:off x="41368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9" name="Oval 598"/>
          <p:cNvSpPr/>
          <p:nvPr/>
        </p:nvSpPr>
        <p:spPr>
          <a:xfrm>
            <a:off x="49794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0" name="Oval 599"/>
          <p:cNvSpPr/>
          <p:nvPr/>
        </p:nvSpPr>
        <p:spPr>
          <a:xfrm>
            <a:off x="58219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1" name="Oval 600"/>
          <p:cNvSpPr/>
          <p:nvPr/>
        </p:nvSpPr>
        <p:spPr>
          <a:xfrm>
            <a:off x="83495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2" name="Oval 601"/>
          <p:cNvSpPr/>
          <p:nvPr/>
        </p:nvSpPr>
        <p:spPr>
          <a:xfrm>
            <a:off x="75070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3" name="Oval 602"/>
          <p:cNvSpPr/>
          <p:nvPr/>
        </p:nvSpPr>
        <p:spPr>
          <a:xfrm>
            <a:off x="100346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4" name="Oval 603"/>
          <p:cNvSpPr/>
          <p:nvPr/>
        </p:nvSpPr>
        <p:spPr>
          <a:xfrm>
            <a:off x="91921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5" name="Oval 604"/>
          <p:cNvSpPr/>
          <p:nvPr/>
        </p:nvSpPr>
        <p:spPr>
          <a:xfrm>
            <a:off x="11719750"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6" name="Oval 605"/>
          <p:cNvSpPr/>
          <p:nvPr/>
        </p:nvSpPr>
        <p:spPr>
          <a:xfrm>
            <a:off x="108772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7" name="Teardrop 3"/>
          <p:cNvSpPr/>
          <p:nvPr/>
        </p:nvSpPr>
        <p:spPr>
          <a:xfrm rot="5400000" flipH="1" flipV="1">
            <a:off x="60211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8" name="Teardrop 3"/>
          <p:cNvSpPr/>
          <p:nvPr/>
        </p:nvSpPr>
        <p:spPr>
          <a:xfrm rot="5400000" flipH="1" flipV="1">
            <a:off x="9659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9" name="Teardrop 3"/>
          <p:cNvSpPr/>
          <p:nvPr/>
        </p:nvSpPr>
        <p:spPr>
          <a:xfrm rot="5400000" flipH="1" flipV="1">
            <a:off x="18084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0" name="Teardrop 3"/>
          <p:cNvSpPr/>
          <p:nvPr/>
        </p:nvSpPr>
        <p:spPr>
          <a:xfrm rot="5400000" flipH="1" flipV="1">
            <a:off x="26510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1" name="Teardrop 3"/>
          <p:cNvSpPr/>
          <p:nvPr/>
        </p:nvSpPr>
        <p:spPr>
          <a:xfrm rot="5400000" flipH="1" flipV="1">
            <a:off x="34935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2" name="Teardrop 3"/>
          <p:cNvSpPr/>
          <p:nvPr/>
        </p:nvSpPr>
        <p:spPr>
          <a:xfrm rot="5400000" flipH="1" flipV="1">
            <a:off x="43361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3" name="Teardrop 3"/>
          <p:cNvSpPr/>
          <p:nvPr/>
        </p:nvSpPr>
        <p:spPr>
          <a:xfrm rot="5400000" flipH="1" flipV="1">
            <a:off x="51786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4" name="Teardrop 3"/>
          <p:cNvSpPr/>
          <p:nvPr/>
        </p:nvSpPr>
        <p:spPr>
          <a:xfrm rot="5400000" flipH="1" flipV="1">
            <a:off x="77062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5" name="Teardrop 3"/>
          <p:cNvSpPr/>
          <p:nvPr/>
        </p:nvSpPr>
        <p:spPr>
          <a:xfrm rot="5400000" flipH="1" flipV="1">
            <a:off x="68637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6" name="Teardrop 3"/>
          <p:cNvSpPr/>
          <p:nvPr/>
        </p:nvSpPr>
        <p:spPr>
          <a:xfrm rot="5400000" flipH="1" flipV="1">
            <a:off x="93913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7" name="Teardrop 3"/>
          <p:cNvSpPr/>
          <p:nvPr/>
        </p:nvSpPr>
        <p:spPr>
          <a:xfrm rot="5400000" flipH="1" flipV="1">
            <a:off x="85488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8" name="Teardrop 3"/>
          <p:cNvSpPr/>
          <p:nvPr/>
        </p:nvSpPr>
        <p:spPr>
          <a:xfrm rot="5400000" flipH="1" flipV="1">
            <a:off x="11076421"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9" name="Teardrop 3"/>
          <p:cNvSpPr/>
          <p:nvPr/>
        </p:nvSpPr>
        <p:spPr>
          <a:xfrm rot="5400000" flipH="1" flipV="1">
            <a:off x="102338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0" name="Teardrop 3"/>
          <p:cNvSpPr/>
          <p:nvPr/>
        </p:nvSpPr>
        <p:spPr>
          <a:xfrm rot="5400000" flipH="1" flipV="1">
            <a:off x="1234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1" name="Teardrop 3"/>
          <p:cNvSpPr/>
          <p:nvPr/>
        </p:nvSpPr>
        <p:spPr>
          <a:xfrm rot="5400000" flipH="1" flipV="1">
            <a:off x="11760003" y="685578"/>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69"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2" name="Oval 621"/>
          <p:cNvSpPr/>
          <p:nvPr/>
        </p:nvSpPr>
        <p:spPr>
          <a:xfrm>
            <a:off x="70866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3" name="Oval 622"/>
          <p:cNvSpPr/>
          <p:nvPr/>
        </p:nvSpPr>
        <p:spPr>
          <a:xfrm>
            <a:off x="3463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4" name="Oval 623"/>
          <p:cNvSpPr/>
          <p:nvPr/>
        </p:nvSpPr>
        <p:spPr>
          <a:xfrm>
            <a:off x="11888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5" name="Oval 624"/>
          <p:cNvSpPr/>
          <p:nvPr/>
        </p:nvSpPr>
        <p:spPr>
          <a:xfrm>
            <a:off x="20314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6" name="Oval 625"/>
          <p:cNvSpPr/>
          <p:nvPr/>
        </p:nvSpPr>
        <p:spPr>
          <a:xfrm>
            <a:off x="28739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7" name="Oval 626"/>
          <p:cNvSpPr/>
          <p:nvPr/>
        </p:nvSpPr>
        <p:spPr>
          <a:xfrm>
            <a:off x="37164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8" name="Oval 627"/>
          <p:cNvSpPr/>
          <p:nvPr/>
        </p:nvSpPr>
        <p:spPr>
          <a:xfrm>
            <a:off x="45590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9" name="Oval 628"/>
          <p:cNvSpPr/>
          <p:nvPr/>
        </p:nvSpPr>
        <p:spPr>
          <a:xfrm>
            <a:off x="54015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0" name="Oval 629"/>
          <p:cNvSpPr/>
          <p:nvPr/>
        </p:nvSpPr>
        <p:spPr>
          <a:xfrm>
            <a:off x="62441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1" name="Oval 630"/>
          <p:cNvSpPr/>
          <p:nvPr/>
        </p:nvSpPr>
        <p:spPr>
          <a:xfrm>
            <a:off x="87717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2" name="Oval 631"/>
          <p:cNvSpPr/>
          <p:nvPr/>
        </p:nvSpPr>
        <p:spPr>
          <a:xfrm>
            <a:off x="79291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3" name="Oval 632"/>
          <p:cNvSpPr/>
          <p:nvPr/>
        </p:nvSpPr>
        <p:spPr>
          <a:xfrm>
            <a:off x="104568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 name="Oval 633"/>
          <p:cNvSpPr/>
          <p:nvPr/>
        </p:nvSpPr>
        <p:spPr>
          <a:xfrm>
            <a:off x="96142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5" name="Oval 860"/>
          <p:cNvSpPr/>
          <p:nvPr/>
        </p:nvSpPr>
        <p:spPr>
          <a:xfrm>
            <a:off x="12141892" y="758852"/>
            <a:ext cx="50109" cy="3538433"/>
          </a:xfrm>
          <a:custGeom>
            <a:avLst/>
            <a:gdLst/>
            <a:ahLst/>
            <a:cxnLst/>
            <a:rect l="l" t="t" r="r" b="b"/>
            <a:pathLst>
              <a:path w="50109" h="3538433">
                <a:moveTo>
                  <a:pt x="50109" y="3384355"/>
                </a:moveTo>
                <a:lnTo>
                  <a:pt x="50109" y="3538433"/>
                </a:lnTo>
                <a:cubicBezTo>
                  <a:pt x="20497" y="3525461"/>
                  <a:pt x="0" y="3495821"/>
                  <a:pt x="0" y="3461394"/>
                </a:cubicBezTo>
                <a:cubicBezTo>
                  <a:pt x="0" y="3426967"/>
                  <a:pt x="20497" y="3397327"/>
                  <a:pt x="50109" y="3384355"/>
                </a:cubicBezTo>
                <a:close/>
                <a:moveTo>
                  <a:pt x="50109" y="2538350"/>
                </a:moveTo>
                <a:lnTo>
                  <a:pt x="50109" y="2692428"/>
                </a:lnTo>
                <a:cubicBezTo>
                  <a:pt x="20497" y="2679456"/>
                  <a:pt x="0" y="2649816"/>
                  <a:pt x="0" y="2615389"/>
                </a:cubicBezTo>
                <a:cubicBezTo>
                  <a:pt x="0" y="2580962"/>
                  <a:pt x="20497" y="2551322"/>
                  <a:pt x="50109" y="2538350"/>
                </a:cubicBezTo>
                <a:close/>
                <a:moveTo>
                  <a:pt x="50109" y="1688095"/>
                </a:moveTo>
                <a:lnTo>
                  <a:pt x="50109" y="1842173"/>
                </a:lnTo>
                <a:cubicBezTo>
                  <a:pt x="20497" y="1829201"/>
                  <a:pt x="0" y="1799561"/>
                  <a:pt x="0" y="1765134"/>
                </a:cubicBezTo>
                <a:cubicBezTo>
                  <a:pt x="0" y="1730707"/>
                  <a:pt x="20497" y="1701067"/>
                  <a:pt x="50109" y="1688095"/>
                </a:cubicBezTo>
                <a:close/>
                <a:moveTo>
                  <a:pt x="50109" y="845498"/>
                </a:moveTo>
                <a:lnTo>
                  <a:pt x="50109" y="999576"/>
                </a:lnTo>
                <a:cubicBezTo>
                  <a:pt x="20497" y="986604"/>
                  <a:pt x="0" y="956964"/>
                  <a:pt x="0" y="922537"/>
                </a:cubicBezTo>
                <a:cubicBezTo>
                  <a:pt x="0" y="888110"/>
                  <a:pt x="20497" y="858470"/>
                  <a:pt x="50109" y="845498"/>
                </a:cubicBezTo>
                <a:close/>
                <a:moveTo>
                  <a:pt x="50109" y="0"/>
                </a:moveTo>
                <a:lnTo>
                  <a:pt x="50109" y="154078"/>
                </a:lnTo>
                <a:cubicBezTo>
                  <a:pt x="20497" y="141106"/>
                  <a:pt x="0" y="111466"/>
                  <a:pt x="0" y="77039"/>
                </a:cubicBezTo>
                <a:cubicBezTo>
                  <a:pt x="0" y="42612"/>
                  <a:pt x="20497" y="12972"/>
                  <a:pt x="50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6" name="Oval 635"/>
          <p:cNvSpPr/>
          <p:nvPr/>
        </p:nvSpPr>
        <p:spPr>
          <a:xfrm>
            <a:off x="112993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7" name="Teardrop 3"/>
          <p:cNvSpPr/>
          <p:nvPr/>
        </p:nvSpPr>
        <p:spPr>
          <a:xfrm rot="5400000" flipH="1" flipV="1">
            <a:off x="617401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8" name="Teardrop 3"/>
          <p:cNvSpPr/>
          <p:nvPr/>
        </p:nvSpPr>
        <p:spPr>
          <a:xfrm rot="5400000" flipH="1" flipV="1">
            <a:off x="11187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9" name="Teardrop 3"/>
          <p:cNvSpPr/>
          <p:nvPr/>
        </p:nvSpPr>
        <p:spPr>
          <a:xfrm rot="5400000" flipH="1" flipV="1">
            <a:off x="19613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0" name="Teardrop 3"/>
          <p:cNvSpPr/>
          <p:nvPr/>
        </p:nvSpPr>
        <p:spPr>
          <a:xfrm rot="5400000" flipH="1" flipV="1">
            <a:off x="280385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1" name="Teardrop 3"/>
          <p:cNvSpPr/>
          <p:nvPr/>
        </p:nvSpPr>
        <p:spPr>
          <a:xfrm rot="5400000" flipH="1" flipV="1">
            <a:off x="364639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2" name="Teardrop 3"/>
          <p:cNvSpPr/>
          <p:nvPr/>
        </p:nvSpPr>
        <p:spPr>
          <a:xfrm rot="5400000" flipH="1" flipV="1">
            <a:off x="448893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3" name="Teardrop 3"/>
          <p:cNvSpPr/>
          <p:nvPr/>
        </p:nvSpPr>
        <p:spPr>
          <a:xfrm rot="5400000" flipH="1" flipV="1">
            <a:off x="533147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4" name="Teardrop 3"/>
          <p:cNvSpPr/>
          <p:nvPr/>
        </p:nvSpPr>
        <p:spPr>
          <a:xfrm rot="5400000" flipH="1" flipV="1">
            <a:off x="785909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5" name="Teardrop 3"/>
          <p:cNvSpPr/>
          <p:nvPr/>
        </p:nvSpPr>
        <p:spPr>
          <a:xfrm rot="5400000" flipH="1" flipV="1">
            <a:off x="701655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6" name="Teardrop 3"/>
          <p:cNvSpPr/>
          <p:nvPr/>
        </p:nvSpPr>
        <p:spPr>
          <a:xfrm rot="5400000" flipH="1" flipV="1">
            <a:off x="95441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7" name="Teardrop 3"/>
          <p:cNvSpPr/>
          <p:nvPr/>
        </p:nvSpPr>
        <p:spPr>
          <a:xfrm rot="5400000" flipH="1" flipV="1">
            <a:off x="87016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8" name="Teardrop 3"/>
          <p:cNvSpPr/>
          <p:nvPr/>
        </p:nvSpPr>
        <p:spPr>
          <a:xfrm rot="5400000" flipH="1" flipV="1">
            <a:off x="11229252"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9" name="Teardrop 3"/>
          <p:cNvSpPr/>
          <p:nvPr/>
        </p:nvSpPr>
        <p:spPr>
          <a:xfrm rot="5400000" flipH="1" flipV="1">
            <a:off x="103867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0" name="Teardrop 3"/>
          <p:cNvSpPr/>
          <p:nvPr/>
        </p:nvSpPr>
        <p:spPr>
          <a:xfrm rot="5400000" flipH="1" flipV="1">
            <a:off x="2762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1" name="Teardrop 3"/>
          <p:cNvSpPr/>
          <p:nvPr/>
        </p:nvSpPr>
        <p:spPr>
          <a:xfrm rot="5400000" flipH="1" flipV="1">
            <a:off x="11908617" y="4923"/>
            <a:ext cx="298552" cy="268215"/>
          </a:xfrm>
          <a:custGeom>
            <a:avLst/>
            <a:gdLst/>
            <a:ahLst/>
            <a:cxnLst/>
            <a:rect l="l" t="t" r="r" b="b"/>
            <a:pathLst>
              <a:path w="298552"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298552" y="138"/>
                </a:moveTo>
                <a:lnTo>
                  <a:pt x="298552" y="11636"/>
                </a:lnTo>
                <a:cubicBezTo>
                  <a:pt x="298344" y="11511"/>
                  <a:pt x="298133" y="11506"/>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4" y="189232"/>
                  <a:pt x="256525" y="205210"/>
                  <a:pt x="272877" y="215167"/>
                </a:cubicBezTo>
                <a:lnTo>
                  <a:pt x="298552" y="215277"/>
                </a:lnTo>
                <a:lnTo>
                  <a:pt x="298552" y="221928"/>
                </a:lnTo>
                <a:cubicBezTo>
                  <a:pt x="276711" y="221632"/>
                  <a:pt x="254816" y="229876"/>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0"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cubicBezTo>
                  <a:pt x="99420" y="72140"/>
                  <a:pt x="124170" y="61435"/>
                  <a:pt x="151420" y="61435"/>
                </a:cubicBezTo>
                <a:cubicBezTo>
                  <a:pt x="170023" y="61435"/>
                  <a:pt x="187461" y="66424"/>
                  <a:pt x="202250" y="75515"/>
                </a:cubicBezTo>
                <a:cubicBezTo>
                  <a:pt x="206323" y="58635"/>
                  <a:pt x="215129" y="42758"/>
                  <a:pt x="228297" y="29591"/>
                </a:cubicBezTo>
                <a:cubicBezTo>
                  <a:pt x="247566" y="10322"/>
                  <a:pt x="272636" y="391"/>
                  <a:pt x="29789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2" name="Oval 881"/>
          <p:cNvSpPr/>
          <p:nvPr/>
        </p:nvSpPr>
        <p:spPr>
          <a:xfrm>
            <a:off x="34633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3" name="Oval 882"/>
          <p:cNvSpPr/>
          <p:nvPr/>
        </p:nvSpPr>
        <p:spPr>
          <a:xfrm>
            <a:off x="118887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4" name="Oval 883"/>
          <p:cNvSpPr/>
          <p:nvPr/>
        </p:nvSpPr>
        <p:spPr>
          <a:xfrm>
            <a:off x="2031413" y="-10245"/>
            <a:ext cx="10160587" cy="84875"/>
          </a:xfrm>
          <a:custGeom>
            <a:avLst/>
            <a:gdLst/>
            <a:ahLst/>
            <a:cxnLst/>
            <a:rect l="l" t="t" r="r" b="b"/>
            <a:pathLst>
              <a:path w="10160587" h="84875">
                <a:moveTo>
                  <a:pt x="10110479" y="0"/>
                </a:moveTo>
                <a:lnTo>
                  <a:pt x="10160587" y="0"/>
                </a:lnTo>
                <a:lnTo>
                  <a:pt x="10160587" y="77038"/>
                </a:lnTo>
                <a:cubicBezTo>
                  <a:pt x="10130976" y="64066"/>
                  <a:pt x="10110479" y="34427"/>
                  <a:pt x="10110479" y="0"/>
                </a:cubicBezTo>
                <a:close/>
                <a:moveTo>
                  <a:pt x="9267940" y="0"/>
                </a:moveTo>
                <a:lnTo>
                  <a:pt x="9437692" y="0"/>
                </a:lnTo>
                <a:cubicBezTo>
                  <a:pt x="9437692" y="46875"/>
                  <a:pt x="9399692" y="84875"/>
                  <a:pt x="9352816" y="84875"/>
                </a:cubicBezTo>
                <a:cubicBezTo>
                  <a:pt x="9305940" y="84875"/>
                  <a:pt x="9267940" y="46875"/>
                  <a:pt x="9267940" y="0"/>
                </a:cubicBezTo>
                <a:close/>
                <a:moveTo>
                  <a:pt x="8425400" y="0"/>
                </a:moveTo>
                <a:lnTo>
                  <a:pt x="8595152" y="0"/>
                </a:lnTo>
                <a:cubicBezTo>
                  <a:pt x="8595152" y="46875"/>
                  <a:pt x="8557152" y="84875"/>
                  <a:pt x="8510276" y="84875"/>
                </a:cubicBezTo>
                <a:cubicBezTo>
                  <a:pt x="8463400" y="84875"/>
                  <a:pt x="8425400" y="46875"/>
                  <a:pt x="8425400" y="0"/>
                </a:cubicBezTo>
                <a:close/>
                <a:moveTo>
                  <a:pt x="7582860" y="0"/>
                </a:moveTo>
                <a:lnTo>
                  <a:pt x="7752612" y="0"/>
                </a:lnTo>
                <a:cubicBezTo>
                  <a:pt x="7752612" y="46875"/>
                  <a:pt x="7714612" y="84875"/>
                  <a:pt x="7667736" y="84875"/>
                </a:cubicBezTo>
                <a:cubicBezTo>
                  <a:pt x="7620860" y="84875"/>
                  <a:pt x="7582860" y="46875"/>
                  <a:pt x="7582860" y="0"/>
                </a:cubicBezTo>
                <a:close/>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 name="Teardrop 3"/>
          <p:cNvSpPr/>
          <p:nvPr/>
        </p:nvSpPr>
        <p:spPr>
          <a:xfrm rot="5400000" flipH="1" flipV="1">
            <a:off x="64427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6" name="Teardrop 3"/>
          <p:cNvSpPr/>
          <p:nvPr/>
        </p:nvSpPr>
        <p:spPr>
          <a:xfrm rot="5400000" flipH="1" flipV="1">
            <a:off x="-148774" y="110381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7" name="Teardrop 3"/>
          <p:cNvSpPr/>
          <p:nvPr/>
        </p:nvSpPr>
        <p:spPr>
          <a:xfrm rot="5400000" flipH="1" flipV="1">
            <a:off x="13875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8" name="Teardrop 3"/>
          <p:cNvSpPr/>
          <p:nvPr/>
        </p:nvSpPr>
        <p:spPr>
          <a:xfrm rot="5400000" flipH="1" flipV="1">
            <a:off x="22300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9" name="Teardrop 3"/>
          <p:cNvSpPr/>
          <p:nvPr/>
        </p:nvSpPr>
        <p:spPr>
          <a:xfrm rot="5400000" flipH="1" flipV="1">
            <a:off x="30726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0" name="Teardrop 3"/>
          <p:cNvSpPr/>
          <p:nvPr/>
        </p:nvSpPr>
        <p:spPr>
          <a:xfrm rot="5400000" flipH="1" flipV="1">
            <a:off x="39151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1" name="Teardrop 3"/>
          <p:cNvSpPr/>
          <p:nvPr/>
        </p:nvSpPr>
        <p:spPr>
          <a:xfrm rot="5400000" flipH="1" flipV="1">
            <a:off x="47576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2" name="Teardrop 3"/>
          <p:cNvSpPr/>
          <p:nvPr/>
        </p:nvSpPr>
        <p:spPr>
          <a:xfrm rot="5400000" flipH="1" flipV="1">
            <a:off x="56002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3" name="Teardrop 3"/>
          <p:cNvSpPr/>
          <p:nvPr/>
        </p:nvSpPr>
        <p:spPr>
          <a:xfrm rot="5400000" flipH="1" flipV="1">
            <a:off x="81278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4" name="Teardrop 3"/>
          <p:cNvSpPr/>
          <p:nvPr/>
        </p:nvSpPr>
        <p:spPr>
          <a:xfrm rot="5400000" flipH="1" flipV="1">
            <a:off x="72853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5" name="Teardrop 3"/>
          <p:cNvSpPr/>
          <p:nvPr/>
        </p:nvSpPr>
        <p:spPr>
          <a:xfrm rot="5400000" flipH="1" flipV="1">
            <a:off x="98129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6" name="Teardrop 3"/>
          <p:cNvSpPr/>
          <p:nvPr/>
        </p:nvSpPr>
        <p:spPr>
          <a:xfrm rot="5400000" flipH="1" flipV="1">
            <a:off x="89703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7" name="Teardrop 3"/>
          <p:cNvSpPr/>
          <p:nvPr/>
        </p:nvSpPr>
        <p:spPr>
          <a:xfrm rot="5400000" flipH="1" flipV="1">
            <a:off x="11498011"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8" name="Teardrop 3"/>
          <p:cNvSpPr/>
          <p:nvPr/>
        </p:nvSpPr>
        <p:spPr>
          <a:xfrm rot="5400000" flipH="1" flipV="1">
            <a:off x="106554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9" name="Teardrop 3"/>
          <p:cNvSpPr/>
          <p:nvPr/>
        </p:nvSpPr>
        <p:spPr>
          <a:xfrm rot="5400000" flipH="1" flipV="1">
            <a:off x="5449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0" name="Oval 669"/>
          <p:cNvSpPr/>
          <p:nvPr/>
        </p:nvSpPr>
        <p:spPr>
          <a:xfrm>
            <a:off x="66645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1" name="Oval 670"/>
          <p:cNvSpPr/>
          <p:nvPr/>
        </p:nvSpPr>
        <p:spPr>
          <a:xfrm>
            <a:off x="7667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2" name="Oval 671"/>
          <p:cNvSpPr/>
          <p:nvPr/>
        </p:nvSpPr>
        <p:spPr>
          <a:xfrm>
            <a:off x="16092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3" name="Oval 672"/>
          <p:cNvSpPr/>
          <p:nvPr/>
        </p:nvSpPr>
        <p:spPr>
          <a:xfrm>
            <a:off x="24518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4" name="Oval 673"/>
          <p:cNvSpPr/>
          <p:nvPr/>
        </p:nvSpPr>
        <p:spPr>
          <a:xfrm>
            <a:off x="32943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5" name="Oval 674"/>
          <p:cNvSpPr/>
          <p:nvPr/>
        </p:nvSpPr>
        <p:spPr>
          <a:xfrm>
            <a:off x="41368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6" name="Oval 675"/>
          <p:cNvSpPr/>
          <p:nvPr/>
        </p:nvSpPr>
        <p:spPr>
          <a:xfrm>
            <a:off x="49794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7" name="Oval 676"/>
          <p:cNvSpPr/>
          <p:nvPr/>
        </p:nvSpPr>
        <p:spPr>
          <a:xfrm>
            <a:off x="58219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8" name="Oval 677"/>
          <p:cNvSpPr/>
          <p:nvPr/>
        </p:nvSpPr>
        <p:spPr>
          <a:xfrm>
            <a:off x="83495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9" name="Oval 678"/>
          <p:cNvSpPr/>
          <p:nvPr/>
        </p:nvSpPr>
        <p:spPr>
          <a:xfrm>
            <a:off x="75070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0" name="Oval 679"/>
          <p:cNvSpPr/>
          <p:nvPr/>
        </p:nvSpPr>
        <p:spPr>
          <a:xfrm>
            <a:off x="100346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1" name="Oval 680"/>
          <p:cNvSpPr/>
          <p:nvPr/>
        </p:nvSpPr>
        <p:spPr>
          <a:xfrm>
            <a:off x="91921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2" name="Oval 681"/>
          <p:cNvSpPr/>
          <p:nvPr/>
        </p:nvSpPr>
        <p:spPr>
          <a:xfrm>
            <a:off x="11719750"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3" name="Oval 682"/>
          <p:cNvSpPr/>
          <p:nvPr/>
        </p:nvSpPr>
        <p:spPr>
          <a:xfrm>
            <a:off x="108772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4" name="Teardrop 3"/>
          <p:cNvSpPr/>
          <p:nvPr/>
        </p:nvSpPr>
        <p:spPr>
          <a:xfrm rot="5400000" flipH="1" flipV="1">
            <a:off x="60211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5" name="Teardrop 3"/>
          <p:cNvSpPr/>
          <p:nvPr/>
        </p:nvSpPr>
        <p:spPr>
          <a:xfrm rot="5400000" flipH="1" flipV="1">
            <a:off x="9659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6" name="Teardrop 3"/>
          <p:cNvSpPr/>
          <p:nvPr/>
        </p:nvSpPr>
        <p:spPr>
          <a:xfrm rot="5400000" flipH="1" flipV="1">
            <a:off x="18084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7" name="Teardrop 3"/>
          <p:cNvSpPr/>
          <p:nvPr/>
        </p:nvSpPr>
        <p:spPr>
          <a:xfrm rot="5400000" flipH="1" flipV="1">
            <a:off x="26510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8" name="Teardrop 3"/>
          <p:cNvSpPr/>
          <p:nvPr/>
        </p:nvSpPr>
        <p:spPr>
          <a:xfrm rot="5400000" flipH="1" flipV="1">
            <a:off x="34935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9" name="Teardrop 3"/>
          <p:cNvSpPr/>
          <p:nvPr/>
        </p:nvSpPr>
        <p:spPr>
          <a:xfrm rot="5400000" flipH="1" flipV="1">
            <a:off x="43361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0" name="Teardrop 3"/>
          <p:cNvSpPr/>
          <p:nvPr/>
        </p:nvSpPr>
        <p:spPr>
          <a:xfrm rot="5400000" flipH="1" flipV="1">
            <a:off x="51786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1" name="Teardrop 3"/>
          <p:cNvSpPr/>
          <p:nvPr/>
        </p:nvSpPr>
        <p:spPr>
          <a:xfrm rot="5400000" flipH="1" flipV="1">
            <a:off x="77062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2" name="Teardrop 3"/>
          <p:cNvSpPr/>
          <p:nvPr/>
        </p:nvSpPr>
        <p:spPr>
          <a:xfrm rot="5400000" flipH="1" flipV="1">
            <a:off x="68637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3" name="Teardrop 3"/>
          <p:cNvSpPr/>
          <p:nvPr/>
        </p:nvSpPr>
        <p:spPr>
          <a:xfrm rot="5400000" flipH="1" flipV="1">
            <a:off x="93913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4" name="Teardrop 3"/>
          <p:cNvSpPr/>
          <p:nvPr/>
        </p:nvSpPr>
        <p:spPr>
          <a:xfrm rot="5400000" flipH="1" flipV="1">
            <a:off x="85488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5" name="Teardrop 3"/>
          <p:cNvSpPr/>
          <p:nvPr/>
        </p:nvSpPr>
        <p:spPr>
          <a:xfrm rot="5400000" flipH="1" flipV="1">
            <a:off x="11076421"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6" name="Teardrop 3"/>
          <p:cNvSpPr/>
          <p:nvPr/>
        </p:nvSpPr>
        <p:spPr>
          <a:xfrm rot="5400000" flipH="1" flipV="1">
            <a:off x="102338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7" name="Teardrop 3"/>
          <p:cNvSpPr/>
          <p:nvPr/>
        </p:nvSpPr>
        <p:spPr>
          <a:xfrm rot="5400000" flipH="1" flipV="1">
            <a:off x="1234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8" name="Teardrop 3"/>
          <p:cNvSpPr/>
          <p:nvPr/>
        </p:nvSpPr>
        <p:spPr>
          <a:xfrm rot="5400000" flipH="1" flipV="1">
            <a:off x="11760002" y="1531078"/>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9" name="Oval 698"/>
          <p:cNvSpPr/>
          <p:nvPr/>
        </p:nvSpPr>
        <p:spPr>
          <a:xfrm>
            <a:off x="70866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0" name="Oval 699"/>
          <p:cNvSpPr/>
          <p:nvPr/>
        </p:nvSpPr>
        <p:spPr>
          <a:xfrm>
            <a:off x="3463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1" name="Oval 700"/>
          <p:cNvSpPr/>
          <p:nvPr/>
        </p:nvSpPr>
        <p:spPr>
          <a:xfrm>
            <a:off x="11888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2" name="Oval 701"/>
          <p:cNvSpPr/>
          <p:nvPr/>
        </p:nvSpPr>
        <p:spPr>
          <a:xfrm>
            <a:off x="20314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3" name="Oval 702"/>
          <p:cNvSpPr/>
          <p:nvPr/>
        </p:nvSpPr>
        <p:spPr>
          <a:xfrm>
            <a:off x="28739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4" name="Oval 703"/>
          <p:cNvSpPr/>
          <p:nvPr/>
        </p:nvSpPr>
        <p:spPr>
          <a:xfrm>
            <a:off x="37164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5" name="Oval 704"/>
          <p:cNvSpPr/>
          <p:nvPr/>
        </p:nvSpPr>
        <p:spPr>
          <a:xfrm>
            <a:off x="45590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6" name="Oval 705"/>
          <p:cNvSpPr/>
          <p:nvPr/>
        </p:nvSpPr>
        <p:spPr>
          <a:xfrm>
            <a:off x="54015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7" name="Oval 706"/>
          <p:cNvSpPr/>
          <p:nvPr/>
        </p:nvSpPr>
        <p:spPr>
          <a:xfrm>
            <a:off x="62441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8" name="Oval 707"/>
          <p:cNvSpPr/>
          <p:nvPr/>
        </p:nvSpPr>
        <p:spPr>
          <a:xfrm>
            <a:off x="87717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9" name="Oval 708"/>
          <p:cNvSpPr/>
          <p:nvPr/>
        </p:nvSpPr>
        <p:spPr>
          <a:xfrm>
            <a:off x="79291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0" name="Oval 709"/>
          <p:cNvSpPr/>
          <p:nvPr/>
        </p:nvSpPr>
        <p:spPr>
          <a:xfrm>
            <a:off x="104568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1" name="Oval 710"/>
          <p:cNvSpPr/>
          <p:nvPr/>
        </p:nvSpPr>
        <p:spPr>
          <a:xfrm>
            <a:off x="96142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2" name="Oval 711"/>
          <p:cNvSpPr/>
          <p:nvPr/>
        </p:nvSpPr>
        <p:spPr>
          <a:xfrm>
            <a:off x="112993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3" name="Teardrop 3"/>
          <p:cNvSpPr/>
          <p:nvPr/>
        </p:nvSpPr>
        <p:spPr>
          <a:xfrm rot="5400000" flipH="1" flipV="1">
            <a:off x="64427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4" name="Teardrop 3"/>
          <p:cNvSpPr/>
          <p:nvPr/>
        </p:nvSpPr>
        <p:spPr>
          <a:xfrm rot="5400000" flipH="1" flipV="1">
            <a:off x="-148774" y="1946410"/>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5" name="Teardrop 3"/>
          <p:cNvSpPr/>
          <p:nvPr/>
        </p:nvSpPr>
        <p:spPr>
          <a:xfrm rot="5400000" flipH="1" flipV="1">
            <a:off x="13875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6" name="Teardrop 3"/>
          <p:cNvSpPr/>
          <p:nvPr/>
        </p:nvSpPr>
        <p:spPr>
          <a:xfrm rot="5400000" flipH="1" flipV="1">
            <a:off x="22300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7" name="Teardrop 3"/>
          <p:cNvSpPr/>
          <p:nvPr/>
        </p:nvSpPr>
        <p:spPr>
          <a:xfrm rot="5400000" flipH="1" flipV="1">
            <a:off x="30726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8" name="Teardrop 3"/>
          <p:cNvSpPr/>
          <p:nvPr/>
        </p:nvSpPr>
        <p:spPr>
          <a:xfrm rot="5400000" flipH="1" flipV="1">
            <a:off x="39151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9" name="Teardrop 3"/>
          <p:cNvSpPr/>
          <p:nvPr/>
        </p:nvSpPr>
        <p:spPr>
          <a:xfrm rot="5400000" flipH="1" flipV="1">
            <a:off x="47576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0" name="Teardrop 3"/>
          <p:cNvSpPr/>
          <p:nvPr/>
        </p:nvSpPr>
        <p:spPr>
          <a:xfrm rot="5400000" flipH="1" flipV="1">
            <a:off x="56002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1" name="Teardrop 3"/>
          <p:cNvSpPr/>
          <p:nvPr/>
        </p:nvSpPr>
        <p:spPr>
          <a:xfrm rot="5400000" flipH="1" flipV="1">
            <a:off x="81278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2" name="Teardrop 3"/>
          <p:cNvSpPr/>
          <p:nvPr/>
        </p:nvSpPr>
        <p:spPr>
          <a:xfrm rot="5400000" flipH="1" flipV="1">
            <a:off x="72853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3" name="Teardrop 3"/>
          <p:cNvSpPr/>
          <p:nvPr/>
        </p:nvSpPr>
        <p:spPr>
          <a:xfrm rot="5400000" flipH="1" flipV="1">
            <a:off x="98129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4" name="Teardrop 3"/>
          <p:cNvSpPr/>
          <p:nvPr/>
        </p:nvSpPr>
        <p:spPr>
          <a:xfrm rot="5400000" flipH="1" flipV="1">
            <a:off x="89703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5" name="Teardrop 3"/>
          <p:cNvSpPr/>
          <p:nvPr/>
        </p:nvSpPr>
        <p:spPr>
          <a:xfrm rot="5400000" flipH="1" flipV="1">
            <a:off x="11498011"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6" name="Teardrop 3"/>
          <p:cNvSpPr/>
          <p:nvPr/>
        </p:nvSpPr>
        <p:spPr>
          <a:xfrm rot="5400000" flipH="1" flipV="1">
            <a:off x="106554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7" name="Teardrop 3"/>
          <p:cNvSpPr/>
          <p:nvPr/>
        </p:nvSpPr>
        <p:spPr>
          <a:xfrm rot="5400000" flipH="1" flipV="1">
            <a:off x="5449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8" name="Oval 727"/>
          <p:cNvSpPr/>
          <p:nvPr/>
        </p:nvSpPr>
        <p:spPr>
          <a:xfrm>
            <a:off x="66645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9" name="Oval 728"/>
          <p:cNvSpPr/>
          <p:nvPr/>
        </p:nvSpPr>
        <p:spPr>
          <a:xfrm>
            <a:off x="7667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0" name="Oval 729"/>
          <p:cNvSpPr/>
          <p:nvPr/>
        </p:nvSpPr>
        <p:spPr>
          <a:xfrm>
            <a:off x="16092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1" name="Oval 730"/>
          <p:cNvSpPr/>
          <p:nvPr/>
        </p:nvSpPr>
        <p:spPr>
          <a:xfrm>
            <a:off x="24518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2" name="Oval 731"/>
          <p:cNvSpPr/>
          <p:nvPr/>
        </p:nvSpPr>
        <p:spPr>
          <a:xfrm>
            <a:off x="32943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3" name="Oval 732"/>
          <p:cNvSpPr/>
          <p:nvPr/>
        </p:nvSpPr>
        <p:spPr>
          <a:xfrm>
            <a:off x="41368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4" name="Oval 733"/>
          <p:cNvSpPr/>
          <p:nvPr/>
        </p:nvSpPr>
        <p:spPr>
          <a:xfrm>
            <a:off x="49794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5" name="Oval 734"/>
          <p:cNvSpPr/>
          <p:nvPr/>
        </p:nvSpPr>
        <p:spPr>
          <a:xfrm>
            <a:off x="58219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6" name="Oval 735"/>
          <p:cNvSpPr/>
          <p:nvPr/>
        </p:nvSpPr>
        <p:spPr>
          <a:xfrm>
            <a:off x="83495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7" name="Oval 736"/>
          <p:cNvSpPr/>
          <p:nvPr/>
        </p:nvSpPr>
        <p:spPr>
          <a:xfrm>
            <a:off x="75070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8" name="Oval 737"/>
          <p:cNvSpPr/>
          <p:nvPr/>
        </p:nvSpPr>
        <p:spPr>
          <a:xfrm>
            <a:off x="100346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9" name="Oval 738"/>
          <p:cNvSpPr/>
          <p:nvPr/>
        </p:nvSpPr>
        <p:spPr>
          <a:xfrm>
            <a:off x="91921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0" name="Oval 739"/>
          <p:cNvSpPr/>
          <p:nvPr/>
        </p:nvSpPr>
        <p:spPr>
          <a:xfrm>
            <a:off x="11719750"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1" name="Oval 740"/>
          <p:cNvSpPr/>
          <p:nvPr/>
        </p:nvSpPr>
        <p:spPr>
          <a:xfrm>
            <a:off x="108772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2" name="Teardrop 3"/>
          <p:cNvSpPr/>
          <p:nvPr/>
        </p:nvSpPr>
        <p:spPr>
          <a:xfrm rot="5400000" flipH="1" flipV="1">
            <a:off x="60211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3" name="Teardrop 3"/>
          <p:cNvSpPr/>
          <p:nvPr/>
        </p:nvSpPr>
        <p:spPr>
          <a:xfrm rot="5400000" flipH="1" flipV="1">
            <a:off x="9659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4" name="Teardrop 3"/>
          <p:cNvSpPr/>
          <p:nvPr/>
        </p:nvSpPr>
        <p:spPr>
          <a:xfrm rot="5400000" flipH="1" flipV="1">
            <a:off x="18084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5" name="Teardrop 3"/>
          <p:cNvSpPr/>
          <p:nvPr/>
        </p:nvSpPr>
        <p:spPr>
          <a:xfrm rot="5400000" flipH="1" flipV="1">
            <a:off x="26510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6" name="Teardrop 3"/>
          <p:cNvSpPr/>
          <p:nvPr/>
        </p:nvSpPr>
        <p:spPr>
          <a:xfrm rot="5400000" flipH="1" flipV="1">
            <a:off x="34935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7" name="Teardrop 3"/>
          <p:cNvSpPr/>
          <p:nvPr/>
        </p:nvSpPr>
        <p:spPr>
          <a:xfrm rot="5400000" flipH="1" flipV="1">
            <a:off x="43361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8" name="Teardrop 3"/>
          <p:cNvSpPr/>
          <p:nvPr/>
        </p:nvSpPr>
        <p:spPr>
          <a:xfrm rot="5400000" flipH="1" flipV="1">
            <a:off x="51786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9" name="Teardrop 3"/>
          <p:cNvSpPr/>
          <p:nvPr/>
        </p:nvSpPr>
        <p:spPr>
          <a:xfrm rot="5400000" flipH="1" flipV="1">
            <a:off x="77062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0" name="Teardrop 3"/>
          <p:cNvSpPr/>
          <p:nvPr/>
        </p:nvSpPr>
        <p:spPr>
          <a:xfrm rot="5400000" flipH="1" flipV="1">
            <a:off x="68637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1" name="Teardrop 3"/>
          <p:cNvSpPr/>
          <p:nvPr/>
        </p:nvSpPr>
        <p:spPr>
          <a:xfrm rot="5400000" flipH="1" flipV="1">
            <a:off x="93913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2" name="Teardrop 3"/>
          <p:cNvSpPr/>
          <p:nvPr/>
        </p:nvSpPr>
        <p:spPr>
          <a:xfrm rot="5400000" flipH="1" flipV="1">
            <a:off x="85488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3" name="Teardrop 3"/>
          <p:cNvSpPr/>
          <p:nvPr/>
        </p:nvSpPr>
        <p:spPr>
          <a:xfrm rot="5400000" flipH="1" flipV="1">
            <a:off x="11076421"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4" name="Teardrop 3"/>
          <p:cNvSpPr/>
          <p:nvPr/>
        </p:nvSpPr>
        <p:spPr>
          <a:xfrm rot="5400000" flipH="1" flipV="1">
            <a:off x="102338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5" name="Teardrop 3"/>
          <p:cNvSpPr/>
          <p:nvPr/>
        </p:nvSpPr>
        <p:spPr>
          <a:xfrm rot="5400000" flipH="1" flipV="1">
            <a:off x="1234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6" name="Teardrop 3"/>
          <p:cNvSpPr/>
          <p:nvPr/>
        </p:nvSpPr>
        <p:spPr>
          <a:xfrm rot="5400000" flipH="1" flipV="1">
            <a:off x="11760003" y="2373673"/>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7" name="Oval 756"/>
          <p:cNvSpPr/>
          <p:nvPr/>
        </p:nvSpPr>
        <p:spPr>
          <a:xfrm>
            <a:off x="70866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8" name="Oval 757"/>
          <p:cNvSpPr/>
          <p:nvPr/>
        </p:nvSpPr>
        <p:spPr>
          <a:xfrm>
            <a:off x="3463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9" name="Oval 758"/>
          <p:cNvSpPr/>
          <p:nvPr/>
        </p:nvSpPr>
        <p:spPr>
          <a:xfrm>
            <a:off x="11888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0" name="Oval 759"/>
          <p:cNvSpPr/>
          <p:nvPr/>
        </p:nvSpPr>
        <p:spPr>
          <a:xfrm>
            <a:off x="20314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1" name="Oval 760"/>
          <p:cNvSpPr/>
          <p:nvPr/>
        </p:nvSpPr>
        <p:spPr>
          <a:xfrm>
            <a:off x="28739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2" name="Oval 761"/>
          <p:cNvSpPr/>
          <p:nvPr/>
        </p:nvSpPr>
        <p:spPr>
          <a:xfrm>
            <a:off x="37164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3" name="Oval 762"/>
          <p:cNvSpPr/>
          <p:nvPr/>
        </p:nvSpPr>
        <p:spPr>
          <a:xfrm>
            <a:off x="45590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4" name="Oval 763"/>
          <p:cNvSpPr/>
          <p:nvPr/>
        </p:nvSpPr>
        <p:spPr>
          <a:xfrm>
            <a:off x="54015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5" name="Oval 764"/>
          <p:cNvSpPr/>
          <p:nvPr/>
        </p:nvSpPr>
        <p:spPr>
          <a:xfrm>
            <a:off x="62441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6" name="Oval 765"/>
          <p:cNvSpPr/>
          <p:nvPr/>
        </p:nvSpPr>
        <p:spPr>
          <a:xfrm>
            <a:off x="87717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7" name="Oval 766"/>
          <p:cNvSpPr/>
          <p:nvPr/>
        </p:nvSpPr>
        <p:spPr>
          <a:xfrm>
            <a:off x="79291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8" name="Oval 767"/>
          <p:cNvSpPr/>
          <p:nvPr/>
        </p:nvSpPr>
        <p:spPr>
          <a:xfrm>
            <a:off x="104568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9" name="Oval 768"/>
          <p:cNvSpPr/>
          <p:nvPr/>
        </p:nvSpPr>
        <p:spPr>
          <a:xfrm>
            <a:off x="96142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0" name="Oval 769"/>
          <p:cNvSpPr/>
          <p:nvPr/>
        </p:nvSpPr>
        <p:spPr>
          <a:xfrm>
            <a:off x="112993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1" name="Teardrop 3"/>
          <p:cNvSpPr/>
          <p:nvPr/>
        </p:nvSpPr>
        <p:spPr>
          <a:xfrm rot="5400000" flipH="1" flipV="1">
            <a:off x="64427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2" name="Teardrop 3"/>
          <p:cNvSpPr/>
          <p:nvPr/>
        </p:nvSpPr>
        <p:spPr>
          <a:xfrm rot="5400000" flipH="1" flipV="1">
            <a:off x="-148774" y="279508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3" name="Teardrop 3"/>
          <p:cNvSpPr/>
          <p:nvPr/>
        </p:nvSpPr>
        <p:spPr>
          <a:xfrm rot="5400000" flipH="1" flipV="1">
            <a:off x="13875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4" name="Teardrop 3"/>
          <p:cNvSpPr/>
          <p:nvPr/>
        </p:nvSpPr>
        <p:spPr>
          <a:xfrm rot="5400000" flipH="1" flipV="1">
            <a:off x="22300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5" name="Teardrop 3"/>
          <p:cNvSpPr/>
          <p:nvPr/>
        </p:nvSpPr>
        <p:spPr>
          <a:xfrm rot="5400000" flipH="1" flipV="1">
            <a:off x="30726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6" name="Teardrop 3"/>
          <p:cNvSpPr/>
          <p:nvPr/>
        </p:nvSpPr>
        <p:spPr>
          <a:xfrm rot="5400000" flipH="1" flipV="1">
            <a:off x="39151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7" name="Teardrop 3"/>
          <p:cNvSpPr/>
          <p:nvPr/>
        </p:nvSpPr>
        <p:spPr>
          <a:xfrm rot="5400000" flipH="1" flipV="1">
            <a:off x="47576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8" name="Teardrop 3"/>
          <p:cNvSpPr/>
          <p:nvPr/>
        </p:nvSpPr>
        <p:spPr>
          <a:xfrm rot="5400000" flipH="1" flipV="1">
            <a:off x="56002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9" name="Teardrop 3"/>
          <p:cNvSpPr/>
          <p:nvPr/>
        </p:nvSpPr>
        <p:spPr>
          <a:xfrm rot="5400000" flipH="1" flipV="1">
            <a:off x="81278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0" name="Teardrop 3"/>
          <p:cNvSpPr/>
          <p:nvPr/>
        </p:nvSpPr>
        <p:spPr>
          <a:xfrm rot="5400000" flipH="1" flipV="1">
            <a:off x="72853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1" name="Teardrop 3"/>
          <p:cNvSpPr/>
          <p:nvPr/>
        </p:nvSpPr>
        <p:spPr>
          <a:xfrm rot="5400000" flipH="1" flipV="1">
            <a:off x="98129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2" name="Teardrop 3"/>
          <p:cNvSpPr/>
          <p:nvPr/>
        </p:nvSpPr>
        <p:spPr>
          <a:xfrm rot="5400000" flipH="1" flipV="1">
            <a:off x="89703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3" name="Teardrop 3"/>
          <p:cNvSpPr/>
          <p:nvPr/>
        </p:nvSpPr>
        <p:spPr>
          <a:xfrm rot="5400000" flipH="1" flipV="1">
            <a:off x="11498011"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4" name="Teardrop 3"/>
          <p:cNvSpPr/>
          <p:nvPr/>
        </p:nvSpPr>
        <p:spPr>
          <a:xfrm rot="5400000" flipH="1" flipV="1">
            <a:off x="106554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5" name="Teardrop 3"/>
          <p:cNvSpPr/>
          <p:nvPr/>
        </p:nvSpPr>
        <p:spPr>
          <a:xfrm rot="5400000" flipH="1" flipV="1">
            <a:off x="5449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6" name="Oval 785"/>
          <p:cNvSpPr/>
          <p:nvPr/>
        </p:nvSpPr>
        <p:spPr>
          <a:xfrm>
            <a:off x="66645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7" name="Oval 786"/>
          <p:cNvSpPr/>
          <p:nvPr/>
        </p:nvSpPr>
        <p:spPr>
          <a:xfrm>
            <a:off x="7667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8" name="Oval 787"/>
          <p:cNvSpPr/>
          <p:nvPr/>
        </p:nvSpPr>
        <p:spPr>
          <a:xfrm>
            <a:off x="16092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9" name="Oval 788"/>
          <p:cNvSpPr/>
          <p:nvPr/>
        </p:nvSpPr>
        <p:spPr>
          <a:xfrm>
            <a:off x="24518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0" name="Oval 789"/>
          <p:cNvSpPr/>
          <p:nvPr/>
        </p:nvSpPr>
        <p:spPr>
          <a:xfrm>
            <a:off x="32943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1" name="Oval 790"/>
          <p:cNvSpPr/>
          <p:nvPr/>
        </p:nvSpPr>
        <p:spPr>
          <a:xfrm>
            <a:off x="41368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2" name="Oval 791"/>
          <p:cNvSpPr/>
          <p:nvPr/>
        </p:nvSpPr>
        <p:spPr>
          <a:xfrm>
            <a:off x="49794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3" name="Oval 792"/>
          <p:cNvSpPr/>
          <p:nvPr/>
        </p:nvSpPr>
        <p:spPr>
          <a:xfrm>
            <a:off x="58219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4" name="Oval 793"/>
          <p:cNvSpPr/>
          <p:nvPr/>
        </p:nvSpPr>
        <p:spPr>
          <a:xfrm>
            <a:off x="83495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5" name="Oval 794"/>
          <p:cNvSpPr/>
          <p:nvPr/>
        </p:nvSpPr>
        <p:spPr>
          <a:xfrm>
            <a:off x="75070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6" name="Oval 795"/>
          <p:cNvSpPr/>
          <p:nvPr/>
        </p:nvSpPr>
        <p:spPr>
          <a:xfrm>
            <a:off x="100346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7" name="Oval 796"/>
          <p:cNvSpPr/>
          <p:nvPr/>
        </p:nvSpPr>
        <p:spPr>
          <a:xfrm>
            <a:off x="91921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8" name="Oval 797"/>
          <p:cNvSpPr/>
          <p:nvPr/>
        </p:nvSpPr>
        <p:spPr>
          <a:xfrm>
            <a:off x="11719750"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9" name="Oval 798"/>
          <p:cNvSpPr/>
          <p:nvPr/>
        </p:nvSpPr>
        <p:spPr>
          <a:xfrm>
            <a:off x="108772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0" name="Teardrop 3"/>
          <p:cNvSpPr/>
          <p:nvPr/>
        </p:nvSpPr>
        <p:spPr>
          <a:xfrm rot="5400000" flipH="1" flipV="1">
            <a:off x="60211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1" name="Teardrop 3"/>
          <p:cNvSpPr/>
          <p:nvPr/>
        </p:nvSpPr>
        <p:spPr>
          <a:xfrm rot="5400000" flipH="1" flipV="1">
            <a:off x="9659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2" name="Teardrop 3"/>
          <p:cNvSpPr/>
          <p:nvPr/>
        </p:nvSpPr>
        <p:spPr>
          <a:xfrm rot="5400000" flipH="1" flipV="1">
            <a:off x="18084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3" name="Teardrop 3"/>
          <p:cNvSpPr/>
          <p:nvPr/>
        </p:nvSpPr>
        <p:spPr>
          <a:xfrm rot="5400000" flipH="1" flipV="1">
            <a:off x="26510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4" name="Teardrop 3"/>
          <p:cNvSpPr/>
          <p:nvPr/>
        </p:nvSpPr>
        <p:spPr>
          <a:xfrm rot="5400000" flipH="1" flipV="1">
            <a:off x="34935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5" name="Teardrop 3"/>
          <p:cNvSpPr/>
          <p:nvPr/>
        </p:nvSpPr>
        <p:spPr>
          <a:xfrm rot="5400000" flipH="1" flipV="1">
            <a:off x="43361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6" name="Teardrop 3"/>
          <p:cNvSpPr/>
          <p:nvPr/>
        </p:nvSpPr>
        <p:spPr>
          <a:xfrm rot="5400000" flipH="1" flipV="1">
            <a:off x="51786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7" name="Teardrop 3"/>
          <p:cNvSpPr/>
          <p:nvPr/>
        </p:nvSpPr>
        <p:spPr>
          <a:xfrm rot="5400000" flipH="1" flipV="1">
            <a:off x="77062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8" name="Teardrop 3"/>
          <p:cNvSpPr/>
          <p:nvPr/>
        </p:nvSpPr>
        <p:spPr>
          <a:xfrm rot="5400000" flipH="1" flipV="1">
            <a:off x="68637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9" name="Teardrop 3"/>
          <p:cNvSpPr/>
          <p:nvPr/>
        </p:nvSpPr>
        <p:spPr>
          <a:xfrm rot="5400000" flipH="1" flipV="1">
            <a:off x="93913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0" name="Teardrop 3"/>
          <p:cNvSpPr/>
          <p:nvPr/>
        </p:nvSpPr>
        <p:spPr>
          <a:xfrm rot="5400000" flipH="1" flipV="1">
            <a:off x="85488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1" name="Teardrop 3"/>
          <p:cNvSpPr/>
          <p:nvPr/>
        </p:nvSpPr>
        <p:spPr>
          <a:xfrm rot="5400000" flipH="1" flipV="1">
            <a:off x="11076421"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2" name="Teardrop 3"/>
          <p:cNvSpPr/>
          <p:nvPr/>
        </p:nvSpPr>
        <p:spPr>
          <a:xfrm rot="5400000" flipH="1" flipV="1">
            <a:off x="102338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3" name="Teardrop 3"/>
          <p:cNvSpPr/>
          <p:nvPr/>
        </p:nvSpPr>
        <p:spPr>
          <a:xfrm rot="5400000" flipH="1" flipV="1">
            <a:off x="1234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4" name="Teardrop 3"/>
          <p:cNvSpPr/>
          <p:nvPr/>
        </p:nvSpPr>
        <p:spPr>
          <a:xfrm rot="5400000" flipH="1" flipV="1">
            <a:off x="11760002" y="3223930"/>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5" name="Oval 814"/>
          <p:cNvSpPr/>
          <p:nvPr/>
        </p:nvSpPr>
        <p:spPr>
          <a:xfrm>
            <a:off x="70866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6" name="Oval 815"/>
          <p:cNvSpPr/>
          <p:nvPr/>
        </p:nvSpPr>
        <p:spPr>
          <a:xfrm>
            <a:off x="3463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7" name="Oval 816"/>
          <p:cNvSpPr/>
          <p:nvPr/>
        </p:nvSpPr>
        <p:spPr>
          <a:xfrm>
            <a:off x="11888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8" name="Oval 817"/>
          <p:cNvSpPr/>
          <p:nvPr/>
        </p:nvSpPr>
        <p:spPr>
          <a:xfrm>
            <a:off x="20314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9" name="Oval 818"/>
          <p:cNvSpPr/>
          <p:nvPr/>
        </p:nvSpPr>
        <p:spPr>
          <a:xfrm>
            <a:off x="28739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0" name="Oval 819"/>
          <p:cNvSpPr/>
          <p:nvPr/>
        </p:nvSpPr>
        <p:spPr>
          <a:xfrm>
            <a:off x="37164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1" name="Oval 820"/>
          <p:cNvSpPr/>
          <p:nvPr/>
        </p:nvSpPr>
        <p:spPr>
          <a:xfrm>
            <a:off x="45590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2" name="Oval 821"/>
          <p:cNvSpPr/>
          <p:nvPr/>
        </p:nvSpPr>
        <p:spPr>
          <a:xfrm>
            <a:off x="54015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3" name="Oval 822"/>
          <p:cNvSpPr/>
          <p:nvPr/>
        </p:nvSpPr>
        <p:spPr>
          <a:xfrm>
            <a:off x="62441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4" name="Oval 823"/>
          <p:cNvSpPr/>
          <p:nvPr/>
        </p:nvSpPr>
        <p:spPr>
          <a:xfrm>
            <a:off x="87717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5" name="Oval 824"/>
          <p:cNvSpPr/>
          <p:nvPr/>
        </p:nvSpPr>
        <p:spPr>
          <a:xfrm>
            <a:off x="79291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6" name="Oval 825"/>
          <p:cNvSpPr/>
          <p:nvPr/>
        </p:nvSpPr>
        <p:spPr>
          <a:xfrm>
            <a:off x="104568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7" name="Oval 826"/>
          <p:cNvSpPr/>
          <p:nvPr/>
        </p:nvSpPr>
        <p:spPr>
          <a:xfrm>
            <a:off x="96142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8" name="Oval 827"/>
          <p:cNvSpPr/>
          <p:nvPr/>
        </p:nvSpPr>
        <p:spPr>
          <a:xfrm>
            <a:off x="112993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9" name="Teardrop 3"/>
          <p:cNvSpPr/>
          <p:nvPr/>
        </p:nvSpPr>
        <p:spPr>
          <a:xfrm rot="5400000" flipH="1" flipV="1">
            <a:off x="64427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0" name="Teardrop 3"/>
          <p:cNvSpPr/>
          <p:nvPr/>
        </p:nvSpPr>
        <p:spPr>
          <a:xfrm rot="5400000" flipH="1" flipV="1">
            <a:off x="-148774" y="3639262"/>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1" name="Teardrop 3"/>
          <p:cNvSpPr/>
          <p:nvPr/>
        </p:nvSpPr>
        <p:spPr>
          <a:xfrm rot="5400000" flipH="1" flipV="1">
            <a:off x="13875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2" name="Teardrop 3"/>
          <p:cNvSpPr/>
          <p:nvPr/>
        </p:nvSpPr>
        <p:spPr>
          <a:xfrm rot="5400000" flipH="1" flipV="1">
            <a:off x="22300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3" name="Teardrop 3"/>
          <p:cNvSpPr/>
          <p:nvPr/>
        </p:nvSpPr>
        <p:spPr>
          <a:xfrm rot="5400000" flipH="1" flipV="1">
            <a:off x="30726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4" name="Teardrop 3"/>
          <p:cNvSpPr/>
          <p:nvPr/>
        </p:nvSpPr>
        <p:spPr>
          <a:xfrm rot="5400000" flipH="1" flipV="1">
            <a:off x="39151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5" name="Teardrop 3"/>
          <p:cNvSpPr/>
          <p:nvPr/>
        </p:nvSpPr>
        <p:spPr>
          <a:xfrm rot="5400000" flipH="1" flipV="1">
            <a:off x="47576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6" name="Teardrop 3"/>
          <p:cNvSpPr/>
          <p:nvPr/>
        </p:nvSpPr>
        <p:spPr>
          <a:xfrm rot="5400000" flipH="1" flipV="1">
            <a:off x="56002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7" name="Teardrop 3"/>
          <p:cNvSpPr/>
          <p:nvPr/>
        </p:nvSpPr>
        <p:spPr>
          <a:xfrm rot="5400000" flipH="1" flipV="1">
            <a:off x="81278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8" name="Teardrop 3"/>
          <p:cNvSpPr/>
          <p:nvPr/>
        </p:nvSpPr>
        <p:spPr>
          <a:xfrm rot="5400000" flipH="1" flipV="1">
            <a:off x="72853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9" name="Teardrop 3"/>
          <p:cNvSpPr/>
          <p:nvPr/>
        </p:nvSpPr>
        <p:spPr>
          <a:xfrm rot="5400000" flipH="1" flipV="1">
            <a:off x="98129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0" name="Teardrop 3"/>
          <p:cNvSpPr/>
          <p:nvPr/>
        </p:nvSpPr>
        <p:spPr>
          <a:xfrm rot="5400000" flipH="1" flipV="1">
            <a:off x="89703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1" name="Teardrop 3"/>
          <p:cNvSpPr/>
          <p:nvPr/>
        </p:nvSpPr>
        <p:spPr>
          <a:xfrm rot="5400000" flipH="1" flipV="1">
            <a:off x="11498011"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2" name="Teardrop 3"/>
          <p:cNvSpPr/>
          <p:nvPr/>
        </p:nvSpPr>
        <p:spPr>
          <a:xfrm rot="5400000" flipH="1" flipV="1">
            <a:off x="106554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3" name="Teardrop 3"/>
          <p:cNvSpPr/>
          <p:nvPr/>
        </p:nvSpPr>
        <p:spPr>
          <a:xfrm rot="5400000" flipH="1" flipV="1">
            <a:off x="5449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4" name="Oval 843"/>
          <p:cNvSpPr/>
          <p:nvPr/>
        </p:nvSpPr>
        <p:spPr>
          <a:xfrm>
            <a:off x="66645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5" name="Oval 844"/>
          <p:cNvSpPr/>
          <p:nvPr/>
        </p:nvSpPr>
        <p:spPr>
          <a:xfrm>
            <a:off x="7667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6" name="Oval 845"/>
          <p:cNvSpPr/>
          <p:nvPr/>
        </p:nvSpPr>
        <p:spPr>
          <a:xfrm>
            <a:off x="16092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7" name="Oval 846"/>
          <p:cNvSpPr/>
          <p:nvPr/>
        </p:nvSpPr>
        <p:spPr>
          <a:xfrm>
            <a:off x="24518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8" name="Oval 847"/>
          <p:cNvSpPr/>
          <p:nvPr/>
        </p:nvSpPr>
        <p:spPr>
          <a:xfrm>
            <a:off x="32943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9" name="Oval 848"/>
          <p:cNvSpPr/>
          <p:nvPr/>
        </p:nvSpPr>
        <p:spPr>
          <a:xfrm>
            <a:off x="41368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0" name="Oval 849"/>
          <p:cNvSpPr/>
          <p:nvPr/>
        </p:nvSpPr>
        <p:spPr>
          <a:xfrm>
            <a:off x="49794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1" name="Oval 850"/>
          <p:cNvSpPr/>
          <p:nvPr/>
        </p:nvSpPr>
        <p:spPr>
          <a:xfrm>
            <a:off x="58219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2" name="Oval 851"/>
          <p:cNvSpPr/>
          <p:nvPr/>
        </p:nvSpPr>
        <p:spPr>
          <a:xfrm>
            <a:off x="83495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3" name="Oval 852"/>
          <p:cNvSpPr/>
          <p:nvPr/>
        </p:nvSpPr>
        <p:spPr>
          <a:xfrm>
            <a:off x="75070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4" name="Oval 853"/>
          <p:cNvSpPr/>
          <p:nvPr/>
        </p:nvSpPr>
        <p:spPr>
          <a:xfrm>
            <a:off x="100346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5" name="Oval 854"/>
          <p:cNvSpPr/>
          <p:nvPr/>
        </p:nvSpPr>
        <p:spPr>
          <a:xfrm>
            <a:off x="91921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6" name="Oval 855"/>
          <p:cNvSpPr/>
          <p:nvPr/>
        </p:nvSpPr>
        <p:spPr>
          <a:xfrm>
            <a:off x="11719750"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7" name="Oval 856"/>
          <p:cNvSpPr/>
          <p:nvPr/>
        </p:nvSpPr>
        <p:spPr>
          <a:xfrm>
            <a:off x="108772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8" name="Teardrop 3"/>
          <p:cNvSpPr/>
          <p:nvPr/>
        </p:nvSpPr>
        <p:spPr>
          <a:xfrm rot="5400000" flipH="1" flipV="1">
            <a:off x="60211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9" name="Teardrop 3"/>
          <p:cNvSpPr/>
          <p:nvPr/>
        </p:nvSpPr>
        <p:spPr>
          <a:xfrm rot="5400000" flipH="1" flipV="1">
            <a:off x="9659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0" name="Teardrop 3"/>
          <p:cNvSpPr/>
          <p:nvPr/>
        </p:nvSpPr>
        <p:spPr>
          <a:xfrm rot="5400000" flipH="1" flipV="1">
            <a:off x="18084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1" name="Teardrop 3"/>
          <p:cNvSpPr/>
          <p:nvPr/>
        </p:nvSpPr>
        <p:spPr>
          <a:xfrm rot="5400000" flipH="1" flipV="1">
            <a:off x="26510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2" name="Teardrop 3"/>
          <p:cNvSpPr/>
          <p:nvPr/>
        </p:nvSpPr>
        <p:spPr>
          <a:xfrm rot="5400000" flipH="1" flipV="1">
            <a:off x="34935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3" name="Teardrop 3"/>
          <p:cNvSpPr/>
          <p:nvPr/>
        </p:nvSpPr>
        <p:spPr>
          <a:xfrm rot="5400000" flipH="1" flipV="1">
            <a:off x="43361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4" name="Teardrop 3"/>
          <p:cNvSpPr/>
          <p:nvPr/>
        </p:nvSpPr>
        <p:spPr>
          <a:xfrm rot="5400000" flipH="1" flipV="1">
            <a:off x="51786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5" name="Teardrop 3"/>
          <p:cNvSpPr/>
          <p:nvPr/>
        </p:nvSpPr>
        <p:spPr>
          <a:xfrm rot="5400000" flipH="1" flipV="1">
            <a:off x="77062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6" name="Teardrop 3"/>
          <p:cNvSpPr/>
          <p:nvPr/>
        </p:nvSpPr>
        <p:spPr>
          <a:xfrm rot="5400000" flipH="1" flipV="1">
            <a:off x="68637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7" name="Teardrop 3"/>
          <p:cNvSpPr/>
          <p:nvPr/>
        </p:nvSpPr>
        <p:spPr>
          <a:xfrm rot="5400000" flipH="1" flipV="1">
            <a:off x="93913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8" name="Teardrop 3"/>
          <p:cNvSpPr/>
          <p:nvPr/>
        </p:nvSpPr>
        <p:spPr>
          <a:xfrm rot="5400000" flipH="1" flipV="1">
            <a:off x="85488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9" name="Teardrop 3"/>
          <p:cNvSpPr/>
          <p:nvPr/>
        </p:nvSpPr>
        <p:spPr>
          <a:xfrm rot="5400000" flipH="1" flipV="1">
            <a:off x="11076421"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0" name="Teardrop 3"/>
          <p:cNvSpPr/>
          <p:nvPr/>
        </p:nvSpPr>
        <p:spPr>
          <a:xfrm rot="5400000" flipH="1" flipV="1">
            <a:off x="102338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1" name="Teardrop 3"/>
          <p:cNvSpPr/>
          <p:nvPr/>
        </p:nvSpPr>
        <p:spPr>
          <a:xfrm rot="5400000" flipH="1" flipV="1">
            <a:off x="1234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2" name="Teardrop 3"/>
          <p:cNvSpPr/>
          <p:nvPr/>
        </p:nvSpPr>
        <p:spPr>
          <a:xfrm rot="5400000" flipH="1" flipV="1">
            <a:off x="11760002" y="4069935"/>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8" y="250112"/>
                  <a:pt x="155376" y="250112"/>
                </a:cubicBezTo>
                <a:cubicBezTo>
                  <a:pt x="174455" y="249746"/>
                  <a:pt x="198601" y="254980"/>
                  <a:pt x="211458" y="268141"/>
                </a:cubicBezTo>
                <a:cubicBezTo>
                  <a:pt x="215886"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7"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60" y="254779"/>
                  <a:pt x="246352" y="254786"/>
                </a:cubicBezTo>
                <a:cubicBezTo>
                  <a:pt x="246345"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9"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90" y="195895"/>
                  <a:pt x="53000" y="178457"/>
                  <a:pt x="53000" y="159854"/>
                </a:cubicBezTo>
                <a:cubicBezTo>
                  <a:pt x="53000" y="132604"/>
                  <a:pt x="63706" y="107854"/>
                  <a:pt x="81286" y="89721"/>
                </a:cubicBez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3" name="Oval 872"/>
          <p:cNvSpPr/>
          <p:nvPr/>
        </p:nvSpPr>
        <p:spPr>
          <a:xfrm>
            <a:off x="70866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4" name="Oval 873"/>
          <p:cNvSpPr/>
          <p:nvPr/>
        </p:nvSpPr>
        <p:spPr>
          <a:xfrm>
            <a:off x="3463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5" name="Oval 874"/>
          <p:cNvSpPr/>
          <p:nvPr/>
        </p:nvSpPr>
        <p:spPr>
          <a:xfrm>
            <a:off x="11888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6" name="Oval 875"/>
          <p:cNvSpPr/>
          <p:nvPr/>
        </p:nvSpPr>
        <p:spPr>
          <a:xfrm>
            <a:off x="20314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7" name="Oval 876"/>
          <p:cNvSpPr/>
          <p:nvPr/>
        </p:nvSpPr>
        <p:spPr>
          <a:xfrm>
            <a:off x="28739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8" name="Oval 877"/>
          <p:cNvSpPr/>
          <p:nvPr/>
        </p:nvSpPr>
        <p:spPr>
          <a:xfrm>
            <a:off x="37164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9" name="Oval 878"/>
          <p:cNvSpPr/>
          <p:nvPr/>
        </p:nvSpPr>
        <p:spPr>
          <a:xfrm>
            <a:off x="45590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0" name="Oval 879"/>
          <p:cNvSpPr/>
          <p:nvPr/>
        </p:nvSpPr>
        <p:spPr>
          <a:xfrm>
            <a:off x="54015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1" name="Oval 880"/>
          <p:cNvSpPr/>
          <p:nvPr/>
        </p:nvSpPr>
        <p:spPr>
          <a:xfrm>
            <a:off x="62441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2" name="Oval 881"/>
          <p:cNvSpPr/>
          <p:nvPr/>
        </p:nvSpPr>
        <p:spPr>
          <a:xfrm>
            <a:off x="87717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3" name="Oval 882"/>
          <p:cNvSpPr/>
          <p:nvPr/>
        </p:nvSpPr>
        <p:spPr>
          <a:xfrm>
            <a:off x="79291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4" name="Oval 883"/>
          <p:cNvSpPr/>
          <p:nvPr/>
        </p:nvSpPr>
        <p:spPr>
          <a:xfrm>
            <a:off x="104568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5" name="Oval 884"/>
          <p:cNvSpPr/>
          <p:nvPr/>
        </p:nvSpPr>
        <p:spPr>
          <a:xfrm>
            <a:off x="96142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6" name="Oval 885"/>
          <p:cNvSpPr/>
          <p:nvPr/>
        </p:nvSpPr>
        <p:spPr>
          <a:xfrm>
            <a:off x="112993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7" name="Teardrop 3"/>
          <p:cNvSpPr/>
          <p:nvPr/>
        </p:nvSpPr>
        <p:spPr>
          <a:xfrm rot="5400000" flipH="1" flipV="1">
            <a:off x="663614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8" name="Teardrop 3"/>
          <p:cNvSpPr/>
          <p:nvPr/>
        </p:nvSpPr>
        <p:spPr>
          <a:xfrm rot="5400000" flipH="1" flipV="1">
            <a:off x="22905" y="4316257"/>
            <a:ext cx="232840" cy="278649"/>
          </a:xfrm>
          <a:custGeom>
            <a:avLst/>
            <a:gdLst/>
            <a:ahLst/>
            <a:cxnLst/>
            <a:rect l="l" t="t" r="r" b="b"/>
            <a:pathLst>
              <a:path w="232840" h="278649">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9" name="Teardrop 3"/>
          <p:cNvSpPr/>
          <p:nvPr/>
        </p:nvSpPr>
        <p:spPr>
          <a:xfrm rot="5400000" flipH="1" flipV="1">
            <a:off x="15809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0" name="Teardrop 3"/>
          <p:cNvSpPr/>
          <p:nvPr/>
        </p:nvSpPr>
        <p:spPr>
          <a:xfrm rot="5400000" flipH="1" flipV="1">
            <a:off x="24234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1" name="Teardrop 3"/>
          <p:cNvSpPr/>
          <p:nvPr/>
        </p:nvSpPr>
        <p:spPr>
          <a:xfrm rot="5400000" flipH="1" flipV="1">
            <a:off x="326598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2" name="Teardrop 3"/>
          <p:cNvSpPr/>
          <p:nvPr/>
        </p:nvSpPr>
        <p:spPr>
          <a:xfrm rot="5400000" flipH="1" flipV="1">
            <a:off x="4108522" y="4185695"/>
            <a:ext cx="232840" cy="539773"/>
          </a:xfrm>
          <a:custGeom>
            <a:avLst/>
            <a:gdLst/>
            <a:ahLst/>
            <a:cxnLst/>
            <a:rect l="l" t="t" r="r" b="b"/>
            <a:pathLst>
              <a:path w="232840" h="539773">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3" name="Teardrop 3"/>
          <p:cNvSpPr/>
          <p:nvPr/>
        </p:nvSpPr>
        <p:spPr>
          <a:xfrm rot="5400000" flipH="1" flipV="1">
            <a:off x="495106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4" name="Teardrop 3"/>
          <p:cNvSpPr/>
          <p:nvPr/>
        </p:nvSpPr>
        <p:spPr>
          <a:xfrm rot="5400000" flipH="1" flipV="1">
            <a:off x="579360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5" name="Teardrop 3"/>
          <p:cNvSpPr/>
          <p:nvPr/>
        </p:nvSpPr>
        <p:spPr>
          <a:xfrm rot="5400000" flipH="1" flipV="1">
            <a:off x="832122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6" name="Teardrop 3"/>
          <p:cNvSpPr/>
          <p:nvPr/>
        </p:nvSpPr>
        <p:spPr>
          <a:xfrm rot="5400000" flipH="1" flipV="1">
            <a:off x="747868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7" name="Teardrop 3"/>
          <p:cNvSpPr/>
          <p:nvPr/>
        </p:nvSpPr>
        <p:spPr>
          <a:xfrm rot="5400000" flipH="1" flipV="1">
            <a:off x="100063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8" name="Teardrop 3"/>
          <p:cNvSpPr/>
          <p:nvPr/>
        </p:nvSpPr>
        <p:spPr>
          <a:xfrm rot="5400000" flipH="1" flipV="1">
            <a:off x="916376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7"/>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9" name="Teardrop 3"/>
          <p:cNvSpPr/>
          <p:nvPr/>
        </p:nvSpPr>
        <p:spPr>
          <a:xfrm rot="5400000" flipH="1" flipV="1">
            <a:off x="11691380"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0" name="Teardrop 3"/>
          <p:cNvSpPr/>
          <p:nvPr/>
        </p:nvSpPr>
        <p:spPr>
          <a:xfrm rot="5400000" flipH="1" flipV="1">
            <a:off x="108488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1" name="Teardrop 3"/>
          <p:cNvSpPr/>
          <p:nvPr/>
        </p:nvSpPr>
        <p:spPr>
          <a:xfrm rot="5400000" flipH="1" flipV="1">
            <a:off x="733383"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2" name="Oval 1651"/>
          <p:cNvSpPr/>
          <p:nvPr/>
        </p:nvSpPr>
        <p:spPr>
          <a:xfrm>
            <a:off x="812619" y="4561319"/>
            <a:ext cx="11030995" cy="10682"/>
          </a:xfrm>
          <a:custGeom>
            <a:avLst/>
            <a:gdLst/>
            <a:ahLst/>
            <a:cxnLst/>
            <a:rect l="l" t="t" r="r" b="b"/>
            <a:pathLst>
              <a:path w="11030995" h="10682">
                <a:moveTo>
                  <a:pt x="10992007" y="0"/>
                </a:moveTo>
                <a:cubicBezTo>
                  <a:pt x="11006265" y="0"/>
                  <a:pt x="11019702" y="3516"/>
                  <a:pt x="11030995" y="10682"/>
                </a:cubicBezTo>
                <a:lnTo>
                  <a:pt x="10953019" y="10682"/>
                </a:lnTo>
                <a:cubicBezTo>
                  <a:pt x="10964312" y="3516"/>
                  <a:pt x="10977749" y="0"/>
                  <a:pt x="10992007" y="0"/>
                </a:cubicBezTo>
                <a:close/>
                <a:moveTo>
                  <a:pt x="10149468" y="0"/>
                </a:moveTo>
                <a:cubicBezTo>
                  <a:pt x="10163726" y="0"/>
                  <a:pt x="10177163" y="3516"/>
                  <a:pt x="10188456" y="10682"/>
                </a:cubicBezTo>
                <a:lnTo>
                  <a:pt x="10110480" y="10682"/>
                </a:lnTo>
                <a:cubicBezTo>
                  <a:pt x="10121773" y="3516"/>
                  <a:pt x="10135210" y="0"/>
                  <a:pt x="10149468" y="0"/>
                </a:cubicBezTo>
                <a:close/>
                <a:moveTo>
                  <a:pt x="9306928" y="0"/>
                </a:moveTo>
                <a:cubicBezTo>
                  <a:pt x="9321186" y="0"/>
                  <a:pt x="9334623" y="3516"/>
                  <a:pt x="9345916" y="10682"/>
                </a:cubicBezTo>
                <a:lnTo>
                  <a:pt x="9267940" y="10682"/>
                </a:lnTo>
                <a:cubicBezTo>
                  <a:pt x="9279233" y="3516"/>
                  <a:pt x="9292670" y="0"/>
                  <a:pt x="9306928" y="0"/>
                </a:cubicBezTo>
                <a:close/>
                <a:moveTo>
                  <a:pt x="8464388" y="0"/>
                </a:moveTo>
                <a:cubicBezTo>
                  <a:pt x="8478646" y="0"/>
                  <a:pt x="8492083" y="3516"/>
                  <a:pt x="8503376" y="10682"/>
                </a:cubicBezTo>
                <a:lnTo>
                  <a:pt x="8425400" y="10682"/>
                </a:lnTo>
                <a:cubicBezTo>
                  <a:pt x="8436693" y="3516"/>
                  <a:pt x="8450130" y="0"/>
                  <a:pt x="8464388" y="0"/>
                </a:cubicBezTo>
                <a:close/>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3" name="Oval 902"/>
          <p:cNvSpPr/>
          <p:nvPr/>
        </p:nvSpPr>
        <p:spPr>
          <a:xfrm>
            <a:off x="71204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4" name="Oval 903"/>
          <p:cNvSpPr/>
          <p:nvPr/>
        </p:nvSpPr>
        <p:spPr>
          <a:xfrm>
            <a:off x="3774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5" name="Oval 904"/>
          <p:cNvSpPr/>
          <p:nvPr/>
        </p:nvSpPr>
        <p:spPr>
          <a:xfrm>
            <a:off x="12203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6" name="Oval 905"/>
          <p:cNvSpPr/>
          <p:nvPr/>
        </p:nvSpPr>
        <p:spPr>
          <a:xfrm>
            <a:off x="20632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7" name="Oval 906"/>
          <p:cNvSpPr/>
          <p:nvPr/>
        </p:nvSpPr>
        <p:spPr>
          <a:xfrm>
            <a:off x="29060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8" name="Oval 907"/>
          <p:cNvSpPr/>
          <p:nvPr/>
        </p:nvSpPr>
        <p:spPr>
          <a:xfrm>
            <a:off x="374897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9" name="Oval 908"/>
          <p:cNvSpPr/>
          <p:nvPr/>
        </p:nvSpPr>
        <p:spPr>
          <a:xfrm>
            <a:off x="45918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0" name="Oval 909"/>
          <p:cNvSpPr/>
          <p:nvPr/>
        </p:nvSpPr>
        <p:spPr>
          <a:xfrm>
            <a:off x="54347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1" name="Oval 910"/>
          <p:cNvSpPr/>
          <p:nvPr/>
        </p:nvSpPr>
        <p:spPr>
          <a:xfrm>
            <a:off x="62776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2" name="Oval 911"/>
          <p:cNvSpPr/>
          <p:nvPr/>
        </p:nvSpPr>
        <p:spPr>
          <a:xfrm>
            <a:off x="88062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3" name="Oval 912"/>
          <p:cNvSpPr/>
          <p:nvPr/>
        </p:nvSpPr>
        <p:spPr>
          <a:xfrm>
            <a:off x="796337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4" name="Oval 913"/>
          <p:cNvSpPr/>
          <p:nvPr/>
        </p:nvSpPr>
        <p:spPr>
          <a:xfrm>
            <a:off x="104920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5" name="Oval 914"/>
          <p:cNvSpPr/>
          <p:nvPr/>
        </p:nvSpPr>
        <p:spPr>
          <a:xfrm>
            <a:off x="96491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6" name="Oval 915"/>
          <p:cNvSpPr/>
          <p:nvPr/>
        </p:nvSpPr>
        <p:spPr>
          <a:xfrm>
            <a:off x="113348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7" name="Oval 916"/>
          <p:cNvSpPr/>
          <p:nvPr/>
        </p:nvSpPr>
        <p:spPr>
          <a:xfrm>
            <a:off x="71204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8" name="Oval 917"/>
          <p:cNvSpPr/>
          <p:nvPr/>
        </p:nvSpPr>
        <p:spPr>
          <a:xfrm>
            <a:off x="3774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9" name="Oval 918"/>
          <p:cNvSpPr/>
          <p:nvPr/>
        </p:nvSpPr>
        <p:spPr>
          <a:xfrm>
            <a:off x="12203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0" name="Oval 919"/>
          <p:cNvSpPr/>
          <p:nvPr/>
        </p:nvSpPr>
        <p:spPr>
          <a:xfrm>
            <a:off x="20632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1" name="Oval 920"/>
          <p:cNvSpPr/>
          <p:nvPr/>
        </p:nvSpPr>
        <p:spPr>
          <a:xfrm>
            <a:off x="29060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2" name="Oval 921"/>
          <p:cNvSpPr/>
          <p:nvPr/>
        </p:nvSpPr>
        <p:spPr>
          <a:xfrm>
            <a:off x="374897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3" name="Oval 922"/>
          <p:cNvSpPr/>
          <p:nvPr/>
        </p:nvSpPr>
        <p:spPr>
          <a:xfrm>
            <a:off x="45918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4" name="Oval 923"/>
          <p:cNvSpPr/>
          <p:nvPr/>
        </p:nvSpPr>
        <p:spPr>
          <a:xfrm>
            <a:off x="54347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5" name="Oval 924"/>
          <p:cNvSpPr/>
          <p:nvPr/>
        </p:nvSpPr>
        <p:spPr>
          <a:xfrm>
            <a:off x="62776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6" name="Oval 925"/>
          <p:cNvSpPr/>
          <p:nvPr/>
        </p:nvSpPr>
        <p:spPr>
          <a:xfrm>
            <a:off x="88062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7" name="Oval 926"/>
          <p:cNvSpPr/>
          <p:nvPr/>
        </p:nvSpPr>
        <p:spPr>
          <a:xfrm>
            <a:off x="796337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8" name="Oval 927"/>
          <p:cNvSpPr/>
          <p:nvPr/>
        </p:nvSpPr>
        <p:spPr>
          <a:xfrm>
            <a:off x="104920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9" name="Oval 928"/>
          <p:cNvSpPr/>
          <p:nvPr/>
        </p:nvSpPr>
        <p:spPr>
          <a:xfrm>
            <a:off x="96491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0" name="Oval 929"/>
          <p:cNvSpPr/>
          <p:nvPr/>
        </p:nvSpPr>
        <p:spPr>
          <a:xfrm>
            <a:off x="113348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1" name="Oval 930"/>
          <p:cNvSpPr/>
          <p:nvPr/>
        </p:nvSpPr>
        <p:spPr>
          <a:xfrm>
            <a:off x="71204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2" name="Oval 931"/>
          <p:cNvSpPr/>
          <p:nvPr/>
        </p:nvSpPr>
        <p:spPr>
          <a:xfrm>
            <a:off x="3774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3" name="Oval 932"/>
          <p:cNvSpPr/>
          <p:nvPr/>
        </p:nvSpPr>
        <p:spPr>
          <a:xfrm>
            <a:off x="12203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4" name="Oval 933"/>
          <p:cNvSpPr/>
          <p:nvPr/>
        </p:nvSpPr>
        <p:spPr>
          <a:xfrm>
            <a:off x="20632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5" name="Oval 934"/>
          <p:cNvSpPr/>
          <p:nvPr/>
        </p:nvSpPr>
        <p:spPr>
          <a:xfrm>
            <a:off x="29060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6" name="Oval 935"/>
          <p:cNvSpPr/>
          <p:nvPr/>
        </p:nvSpPr>
        <p:spPr>
          <a:xfrm>
            <a:off x="374897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7" name="Oval 936"/>
          <p:cNvSpPr/>
          <p:nvPr/>
        </p:nvSpPr>
        <p:spPr>
          <a:xfrm>
            <a:off x="45918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8" name="Oval 937"/>
          <p:cNvSpPr/>
          <p:nvPr/>
        </p:nvSpPr>
        <p:spPr>
          <a:xfrm>
            <a:off x="54347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9" name="Oval 938"/>
          <p:cNvSpPr/>
          <p:nvPr/>
        </p:nvSpPr>
        <p:spPr>
          <a:xfrm>
            <a:off x="62776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0" name="Oval 939"/>
          <p:cNvSpPr/>
          <p:nvPr/>
        </p:nvSpPr>
        <p:spPr>
          <a:xfrm>
            <a:off x="88062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1" name="Oval 940"/>
          <p:cNvSpPr/>
          <p:nvPr/>
        </p:nvSpPr>
        <p:spPr>
          <a:xfrm>
            <a:off x="796337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2" name="Oval 941"/>
          <p:cNvSpPr/>
          <p:nvPr/>
        </p:nvSpPr>
        <p:spPr>
          <a:xfrm>
            <a:off x="104920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3" name="Oval 942"/>
          <p:cNvSpPr/>
          <p:nvPr/>
        </p:nvSpPr>
        <p:spPr>
          <a:xfrm>
            <a:off x="96491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4" name="Oval 943"/>
          <p:cNvSpPr/>
          <p:nvPr/>
        </p:nvSpPr>
        <p:spPr>
          <a:xfrm>
            <a:off x="113348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5" name="Oval 944"/>
          <p:cNvSpPr/>
          <p:nvPr/>
        </p:nvSpPr>
        <p:spPr>
          <a:xfrm>
            <a:off x="71204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6" name="Oval 945"/>
          <p:cNvSpPr/>
          <p:nvPr/>
        </p:nvSpPr>
        <p:spPr>
          <a:xfrm>
            <a:off x="3774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7" name="Oval 946"/>
          <p:cNvSpPr/>
          <p:nvPr/>
        </p:nvSpPr>
        <p:spPr>
          <a:xfrm>
            <a:off x="12203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8" name="Oval 947"/>
          <p:cNvSpPr/>
          <p:nvPr/>
        </p:nvSpPr>
        <p:spPr>
          <a:xfrm>
            <a:off x="20632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9" name="Oval 948"/>
          <p:cNvSpPr/>
          <p:nvPr/>
        </p:nvSpPr>
        <p:spPr>
          <a:xfrm>
            <a:off x="29060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0" name="Oval 949"/>
          <p:cNvSpPr/>
          <p:nvPr/>
        </p:nvSpPr>
        <p:spPr>
          <a:xfrm>
            <a:off x="374897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1" name="Oval 950"/>
          <p:cNvSpPr/>
          <p:nvPr/>
        </p:nvSpPr>
        <p:spPr>
          <a:xfrm>
            <a:off x="45918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2" name="Oval 951"/>
          <p:cNvSpPr/>
          <p:nvPr/>
        </p:nvSpPr>
        <p:spPr>
          <a:xfrm>
            <a:off x="54347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3" name="Oval 952"/>
          <p:cNvSpPr/>
          <p:nvPr/>
        </p:nvSpPr>
        <p:spPr>
          <a:xfrm>
            <a:off x="62776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4" name="Oval 953"/>
          <p:cNvSpPr/>
          <p:nvPr/>
        </p:nvSpPr>
        <p:spPr>
          <a:xfrm>
            <a:off x="88062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5" name="Oval 954"/>
          <p:cNvSpPr/>
          <p:nvPr/>
        </p:nvSpPr>
        <p:spPr>
          <a:xfrm>
            <a:off x="796337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6" name="Oval 955"/>
          <p:cNvSpPr/>
          <p:nvPr/>
        </p:nvSpPr>
        <p:spPr>
          <a:xfrm>
            <a:off x="104920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7" name="Oval 956"/>
          <p:cNvSpPr/>
          <p:nvPr/>
        </p:nvSpPr>
        <p:spPr>
          <a:xfrm>
            <a:off x="96491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8" name="Oval 957"/>
          <p:cNvSpPr/>
          <p:nvPr/>
        </p:nvSpPr>
        <p:spPr>
          <a:xfrm>
            <a:off x="113348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9" name="Oval 958"/>
          <p:cNvSpPr/>
          <p:nvPr/>
        </p:nvSpPr>
        <p:spPr>
          <a:xfrm>
            <a:off x="71204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0" name="Oval 959"/>
          <p:cNvSpPr/>
          <p:nvPr/>
        </p:nvSpPr>
        <p:spPr>
          <a:xfrm>
            <a:off x="3774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1" name="Oval 960"/>
          <p:cNvSpPr/>
          <p:nvPr/>
        </p:nvSpPr>
        <p:spPr>
          <a:xfrm>
            <a:off x="12203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2" name="Oval 961"/>
          <p:cNvSpPr/>
          <p:nvPr/>
        </p:nvSpPr>
        <p:spPr>
          <a:xfrm>
            <a:off x="20632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3" name="Oval 962"/>
          <p:cNvSpPr/>
          <p:nvPr/>
        </p:nvSpPr>
        <p:spPr>
          <a:xfrm>
            <a:off x="29060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4" name="Oval 963"/>
          <p:cNvSpPr/>
          <p:nvPr/>
        </p:nvSpPr>
        <p:spPr>
          <a:xfrm>
            <a:off x="374897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5" name="Oval 964"/>
          <p:cNvSpPr/>
          <p:nvPr/>
        </p:nvSpPr>
        <p:spPr>
          <a:xfrm>
            <a:off x="45918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6" name="Oval 965"/>
          <p:cNvSpPr/>
          <p:nvPr/>
        </p:nvSpPr>
        <p:spPr>
          <a:xfrm>
            <a:off x="54347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7" name="Oval 966"/>
          <p:cNvSpPr/>
          <p:nvPr/>
        </p:nvSpPr>
        <p:spPr>
          <a:xfrm>
            <a:off x="62776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8" name="Oval 967"/>
          <p:cNvSpPr/>
          <p:nvPr/>
        </p:nvSpPr>
        <p:spPr>
          <a:xfrm>
            <a:off x="88062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9" name="Oval 968"/>
          <p:cNvSpPr/>
          <p:nvPr/>
        </p:nvSpPr>
        <p:spPr>
          <a:xfrm>
            <a:off x="796337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0" name="Oval 969"/>
          <p:cNvSpPr/>
          <p:nvPr/>
        </p:nvSpPr>
        <p:spPr>
          <a:xfrm>
            <a:off x="104920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1" name="Oval 970"/>
          <p:cNvSpPr/>
          <p:nvPr/>
        </p:nvSpPr>
        <p:spPr>
          <a:xfrm>
            <a:off x="96491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2" name="Oval 971"/>
          <p:cNvSpPr/>
          <p:nvPr/>
        </p:nvSpPr>
        <p:spPr>
          <a:xfrm>
            <a:off x="113348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tIns="45720" rIns="91440" bIns="4572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374002-2B06-4152-B9E9-425D3C2AD6E6}" type="datetimeFigureOut">
              <a:rPr lang="en-US" smtClean="0"/>
              <a:t>7/30/2021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52D0C-080B-4B3B-B24D-379818AEAFE1}" type="slidenum">
              <a:rPr lang="en-US" smtClean="0"/>
              <a:t>‹#›</a:t>
            </a:fld>
            <a:endParaRPr lang="en-US"/>
          </a:p>
        </p:txBody>
      </p:sp>
      <p:cxnSp>
        <p:nvCxnSpPr>
          <p:cNvPr id="8" name="Straight Connector 7"/>
          <p:cNvCxnSpPr/>
          <p:nvPr/>
        </p:nvCxnSpPr>
        <p:spPr>
          <a:xfrm flipV="1">
            <a:off x="8386842" y="5264106"/>
            <a:ext cx="0" cy="91440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8436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374002-2B06-4152-B9E9-425D3C2AD6E6}" type="datetimeFigureOut">
              <a:rPr lang="en-US" smtClean="0"/>
              <a:t>7/30/2021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252D0C-080B-4B3B-B24D-379818AEAFE1}" type="slidenum">
              <a:rPr lang="en-US" smtClean="0"/>
              <a:t>‹#›</a:t>
            </a:fld>
            <a:endParaRPr lang="en-US"/>
          </a:p>
        </p:txBody>
      </p:sp>
    </p:spTree>
    <p:extLst>
      <p:ext uri="{BB962C8B-B14F-4D97-AF65-F5344CB8AC3E}">
        <p14:creationId xmlns:p14="http://schemas.microsoft.com/office/powerpoint/2010/main" val="4079919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3"/>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3"/>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89320"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374002-2B06-4152-B9E9-425D3C2AD6E6}" type="datetimeFigureOut">
              <a:rPr lang="en-US" smtClean="0"/>
              <a:t>7/30/2021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252D0C-080B-4B3B-B24D-379818AEAFE1}" type="slidenum">
              <a:rPr lang="en-US" smtClean="0"/>
              <a:t>‹#›</a:t>
            </a:fld>
            <a:endParaRPr lang="en-US"/>
          </a:p>
        </p:txBody>
      </p:sp>
    </p:spTree>
    <p:extLst>
      <p:ext uri="{BB962C8B-B14F-4D97-AF65-F5344CB8AC3E}">
        <p14:creationId xmlns:p14="http://schemas.microsoft.com/office/powerpoint/2010/main" val="3951475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374002-2B06-4152-B9E9-425D3C2AD6E6}" type="datetimeFigureOut">
              <a:rPr lang="en-US" smtClean="0"/>
              <a:t>7/30/2021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252D0C-080B-4B3B-B24D-379818AEAFE1}" type="slidenum">
              <a:rPr lang="en-US" smtClean="0"/>
              <a:t>‹#›</a:t>
            </a:fld>
            <a:endParaRPr lang="en-US"/>
          </a:p>
        </p:txBody>
      </p:sp>
    </p:spTree>
    <p:extLst>
      <p:ext uri="{BB962C8B-B14F-4D97-AF65-F5344CB8AC3E}">
        <p14:creationId xmlns:p14="http://schemas.microsoft.com/office/powerpoint/2010/main" val="4290387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374002-2B06-4152-B9E9-425D3C2AD6E6}" type="datetimeFigureOut">
              <a:rPr lang="en-US" smtClean="0"/>
              <a:t>7/30/2021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252D0C-080B-4B3B-B24D-379818AEAFE1}" type="slidenum">
              <a:rPr lang="en-US" smtClean="0"/>
              <a:t>‹#›</a:t>
            </a:fld>
            <a:endParaRPr lang="en-US"/>
          </a:p>
        </p:txBody>
      </p:sp>
    </p:spTree>
    <p:extLst>
      <p:ext uri="{BB962C8B-B14F-4D97-AF65-F5344CB8AC3E}">
        <p14:creationId xmlns:p14="http://schemas.microsoft.com/office/powerpoint/2010/main" val="27283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D374002-2B06-4152-B9E9-425D3C2AD6E6}" type="datetimeFigureOut">
              <a:rPr lang="en-US" smtClean="0"/>
              <a:t>7/30/2021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252D0C-080B-4B3B-B24D-379818AEAFE1}" type="slidenum">
              <a:rPr lang="en-US" smtClean="0"/>
              <a:t>‹#›</a:t>
            </a:fld>
            <a:endParaRPr lang="en-US"/>
          </a:p>
        </p:txBody>
      </p:sp>
    </p:spTree>
    <p:extLst>
      <p:ext uri="{BB962C8B-B14F-4D97-AF65-F5344CB8AC3E}">
        <p14:creationId xmlns:p14="http://schemas.microsoft.com/office/powerpoint/2010/main" val="264602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3">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D374002-2B06-4152-B9E9-425D3C2AD6E6}" type="datetimeFigureOut">
              <a:rPr lang="en-US" smtClean="0"/>
              <a:t>7/30/2021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252D0C-080B-4B3B-B24D-379818AEAFE1}" type="slidenum">
              <a:rPr lang="en-US" smtClean="0"/>
              <a:t>‹#›</a:t>
            </a:fld>
            <a:endParaRPr lang="en-US"/>
          </a:p>
        </p:txBody>
      </p:sp>
      <p:cxnSp>
        <p:nvCxnSpPr>
          <p:cNvPr id="9" name="Straight Connector 8"/>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426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0000">
              <a:srgbClr val="E3C29D"/>
            </a:gs>
            <a:gs pos="21000">
              <a:srgbClr val="E6BB8F"/>
            </a:gs>
            <a:gs pos="6000">
              <a:srgbClr val="E9B683"/>
            </a:gs>
            <a:gs pos="0">
              <a:schemeClr val="accent1">
                <a:lumMod val="5000"/>
                <a:lumOff val="95000"/>
              </a:schemeClr>
            </a:gs>
            <a:gs pos="74000">
              <a:schemeClr val="accent1">
                <a:lumMod val="45000"/>
                <a:lumOff val="55000"/>
              </a:schemeClr>
            </a:gs>
            <a:gs pos="83000">
              <a:schemeClr val="accent1">
                <a:lumMod val="45000"/>
                <a:lumOff val="55000"/>
              </a:schemeClr>
            </a:gs>
            <a:gs pos="99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D374002-2B06-4152-B9E9-425D3C2AD6E6}" type="datetimeFigureOut">
              <a:rPr lang="en-US" smtClean="0"/>
              <a:t>7/30/2021</a:t>
            </a:fld>
            <a:endParaRPr lang="en-US"/>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252D0C-080B-4B3B-B24D-379818AEAFE1}"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73458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65" r:id="rId12"/>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emf"/><Relationship Id="rId4" Type="http://schemas.openxmlformats.org/officeDocument/2006/relationships/image" Target="../media/image30.png"/><Relationship Id="rId9" Type="http://schemas.openxmlformats.org/officeDocument/2006/relationships/image" Target="../media/image3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5.xml"/><Relationship Id="rId4" Type="http://schemas.openxmlformats.org/officeDocument/2006/relationships/image" Target="../media/image4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5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30000">
              <a:schemeClr val="accent1"/>
            </a:gs>
            <a:gs pos="48000">
              <a:schemeClr val="accent1"/>
            </a:gs>
            <a:gs pos="6000">
              <a:schemeClr val="accent1">
                <a:lumMod val="20000"/>
                <a:lumOff val="80000"/>
              </a:schemeClr>
            </a:gs>
            <a:gs pos="0">
              <a:schemeClr val="accent1">
                <a:lumMod val="5000"/>
                <a:lumOff val="95000"/>
              </a:schemeClr>
            </a:gs>
            <a:gs pos="74000">
              <a:schemeClr val="accent1">
                <a:lumMod val="45000"/>
                <a:lumOff val="55000"/>
              </a:schemeClr>
            </a:gs>
            <a:gs pos="83000">
              <a:schemeClr val="accent1">
                <a:lumMod val="45000"/>
                <a:lumOff val="55000"/>
              </a:schemeClr>
            </a:gs>
            <a:gs pos="99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3" name="Title 32" descr="title">
            <a:extLst>
              <a:ext uri="{FF2B5EF4-FFF2-40B4-BE49-F238E27FC236}">
                <a16:creationId xmlns:a16="http://schemas.microsoft.com/office/drawing/2014/main" id="{18CDD97B-6E25-4FB4-B239-493E54AA0830}"/>
              </a:ext>
            </a:extLst>
          </p:cNvPr>
          <p:cNvSpPr>
            <a:spLocks noGrp="1"/>
          </p:cNvSpPr>
          <p:nvPr>
            <p:ph type="title"/>
          </p:nvPr>
        </p:nvSpPr>
        <p:spPr/>
        <p:txBody>
          <a:bodyPr/>
          <a:lstStyle/>
          <a:p>
            <a:r>
              <a:rPr lang="en-US" dirty="0">
                <a:solidFill>
                  <a:schemeClr val="bg1"/>
                </a:solidFill>
              </a:rPr>
              <a:t>LOREM IPSUM DOLOR SIT AMET, CONSECTETUER ADIPISCING ELIT. 13</a:t>
            </a:r>
          </a:p>
        </p:txBody>
      </p:sp>
      <p:sp>
        <p:nvSpPr>
          <p:cNvPr id="34" name="Text Placeholder 33" descr="slide content">
            <a:extLst>
              <a:ext uri="{FF2B5EF4-FFF2-40B4-BE49-F238E27FC236}">
                <a16:creationId xmlns:a16="http://schemas.microsoft.com/office/drawing/2014/main" id="{859D862E-AE8E-482F-9E23-3C096FF03E54}"/>
              </a:ext>
            </a:extLst>
          </p:cNvPr>
          <p:cNvSpPr>
            <a:spLocks noGrp="1"/>
          </p:cNvSpPr>
          <p:nvPr>
            <p:ph type="body" sz="quarter" idx="11"/>
          </p:nvPr>
        </p:nvSpPr>
        <p:spPr/>
        <p:txBody>
          <a:bodyPr/>
          <a:lstStyle/>
          <a:p>
            <a:pPr marL="0" indent="0">
              <a:buNone/>
            </a:pPr>
            <a:r>
              <a:rPr lang="en-US" dirty="0">
                <a:solidFill>
                  <a:schemeClr val="bg1"/>
                </a:solidFill>
              </a:rPr>
              <a:t>Lorem ipsum dolor sit amet, consectetuer adipiscing elit. Maecenas porttitor congue massa. Fusce posuere, magna sed pulvinar ultricies, purus lectus malesuada libero, sit amet commodo magna eros quis urna.</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descr="slide number">
            <a:extLst>
              <a:ext uri="{FF2B5EF4-FFF2-40B4-BE49-F238E27FC236}">
                <a16:creationId xmlns:a16="http://schemas.microsoft.com/office/drawing/2014/main" id="{C2827A65-383D-4D68-9F51-F76C2370BF65}"/>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a:t>
            </a:fld>
            <a:endParaRPr lang="en-US" sz="1200" dirty="0">
              <a:solidFill>
                <a:schemeClr val="bg1"/>
              </a:solidFill>
            </a:endParaRPr>
          </a:p>
        </p:txBody>
      </p:sp>
      <p:pic>
        <p:nvPicPr>
          <p:cNvPr id="16" name="Picture Placeholder 15"/>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188" r="22188"/>
          <a:stretch>
            <a:fillRect/>
          </a:stretch>
        </p:blipFill>
        <p:spPr>
          <a:xfrm>
            <a:off x="6493484" y="0"/>
            <a:ext cx="5727700" cy="6858000"/>
          </a:xfrm>
          <a:effectLst>
            <a:glow rad="1371600">
              <a:schemeClr val="accent2">
                <a:lumMod val="60000"/>
                <a:lumOff val="40000"/>
                <a:alpha val="40000"/>
              </a:schemeClr>
            </a:glow>
            <a:outerShdw blurRad="50800" dist="50800" dir="5400000" algn="ctr" rotWithShape="0">
              <a:schemeClr val="accent2">
                <a:lumMod val="60000"/>
                <a:lumOff val="40000"/>
                <a:alpha val="97000"/>
              </a:schemeClr>
            </a:outerShdw>
          </a:effectLst>
          <a:scene3d>
            <a:camera prst="orthographicFront"/>
            <a:lightRig rig="threePt" dir="t"/>
          </a:scene3d>
          <a:sp3d>
            <a:bevelT w="139700" h="139700" prst="divot"/>
            <a:bevelB prst="angle"/>
          </a:sp3d>
        </p:spPr>
      </p:pic>
      <p:pic>
        <p:nvPicPr>
          <p:cNvPr id="22" name="Picture Placeholder 21"/>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9894" r="19894"/>
          <a:stretch>
            <a:fillRect/>
          </a:stretch>
        </p:blipFill>
        <p:spPr>
          <a:xfrm>
            <a:off x="29184" y="0"/>
            <a:ext cx="8087304" cy="6858000"/>
          </a:xfrm>
          <a:effectLst>
            <a:glow rad="1371600">
              <a:schemeClr val="accent2">
                <a:lumMod val="60000"/>
                <a:lumOff val="40000"/>
                <a:alpha val="40000"/>
              </a:schemeClr>
            </a:glow>
            <a:outerShdw blurRad="50800" dist="50800" dir="5400000" algn="ctr" rotWithShape="0">
              <a:schemeClr val="accent2">
                <a:lumMod val="60000"/>
                <a:lumOff val="40000"/>
                <a:alpha val="97000"/>
              </a:schemeClr>
            </a:outerShdw>
          </a:effectLst>
          <a:scene3d>
            <a:camera prst="orthographicFront"/>
            <a:lightRig rig="threePt" dir="t"/>
          </a:scene3d>
          <a:sp3d>
            <a:bevelT w="139700" h="139700" prst="divot"/>
            <a:bevelB prst="angle"/>
          </a:sp3d>
        </p:spPr>
      </p:pic>
      <p:grpSp>
        <p:nvGrpSpPr>
          <p:cNvPr id="25" name="Group 24">
            <a:extLst>
              <a:ext uri="{FF2B5EF4-FFF2-40B4-BE49-F238E27FC236}">
                <a16:creationId xmlns:a16="http://schemas.microsoft.com/office/drawing/2014/main" id="{E7969C14-1078-4610-9BC5-74119C9B87BE}"/>
              </a:ext>
              <a:ext uri="{C183D7F6-B498-43B3-948B-1728B52AA6E4}">
                <adec:decorative xmlns:adec="http://schemas.microsoft.com/office/drawing/2017/decorative" val="1"/>
              </a:ext>
            </a:extLst>
          </p:cNvPr>
          <p:cNvGrpSpPr/>
          <p:nvPr/>
        </p:nvGrpSpPr>
        <p:grpSpPr>
          <a:xfrm>
            <a:off x="254096" y="2322684"/>
            <a:ext cx="7833208" cy="4456808"/>
            <a:chOff x="0" y="3808320"/>
            <a:chExt cx="7833208" cy="2547440"/>
          </a:xfrm>
          <a:effectLst>
            <a:outerShdw blurRad="76200" dir="18900000" sy="23000" kx="-1200000" algn="bl" rotWithShape="0">
              <a:prstClr val="black">
                <a:alpha val="20000"/>
              </a:prstClr>
            </a:outerShdw>
          </a:effectLst>
          <a:scene3d>
            <a:camera prst="perspectiveBelow"/>
            <a:lightRig rig="threePt" dir="t"/>
          </a:scene3d>
        </p:grpSpPr>
        <p:sp>
          <p:nvSpPr>
            <p:cNvPr id="26" name="Freeform: Shape 9">
              <a:extLst>
                <a:ext uri="{FF2B5EF4-FFF2-40B4-BE49-F238E27FC236}">
                  <a16:creationId xmlns:a16="http://schemas.microsoft.com/office/drawing/2014/main" id="{E531D018-EFA3-4346-AB80-7CE436393D9E}"/>
                </a:ext>
                <a:ext uri="{C183D7F6-B498-43B3-948B-1728B52AA6E4}">
                  <adec:decorative xmlns:adec="http://schemas.microsoft.com/office/drawing/2017/decorative" val="1"/>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ln/>
            <a:scene3d>
              <a:camera prst="orthographicFront">
                <a:rot lat="0" lon="0" rev="0"/>
              </a:camera>
              <a:lightRig rig="flat" dir="t">
                <a:rot lat="0" lon="0" rev="3600000"/>
              </a:lightRig>
            </a:scene3d>
            <a:sp3d contourW="12700" prstMaterial="flat">
              <a:bevelT w="38100" h="44450" prst="artDeco"/>
              <a:contourClr>
                <a:schemeClr val="accent4">
                  <a:shade val="35000"/>
                  <a:satMod val="160000"/>
                </a:schemeClr>
              </a:contourClr>
            </a:sp3d>
          </p:spPr>
          <p:style>
            <a:lnRef idx="0">
              <a:schemeClr val="accent4"/>
            </a:lnRef>
            <a:fillRef idx="3">
              <a:schemeClr val="accent4"/>
            </a:fillRef>
            <a:effectRef idx="3">
              <a:schemeClr val="accent4"/>
            </a:effectRef>
            <a:fontRef idx="minor">
              <a:schemeClr val="lt1"/>
            </a:fontRef>
          </p:style>
          <p:txBody>
            <a:bodyPr wrap="square" rtlCol="0" anchor="ctr">
              <a:noAutofit/>
            </a:bodyPr>
            <a:lstStyle/>
            <a:p>
              <a:pPr algn="ctr"/>
              <a:endParaRPr lang="en-US" dirty="0"/>
            </a:p>
          </p:txBody>
        </p:sp>
        <p:sp>
          <p:nvSpPr>
            <p:cNvPr id="27" name="Freeform: Shape 10">
              <a:extLst>
                <a:ext uri="{FF2B5EF4-FFF2-40B4-BE49-F238E27FC236}">
                  <a16:creationId xmlns:a16="http://schemas.microsoft.com/office/drawing/2014/main" id="{FA9D7AC8-80D5-49DC-A585-FCFFA6CA4B66}"/>
                </a:ext>
                <a:ext uri="{C183D7F6-B498-43B3-948B-1728B52AA6E4}">
                  <adec:decorative xmlns:adec="http://schemas.microsoft.com/office/drawing/2017/decorative" val="1"/>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60000"/>
                <a:lumOff val="40000"/>
              </a:schemeClr>
            </a:solidFill>
            <a:ln/>
            <a:effectLst>
              <a:glow rad="228600">
                <a:schemeClr val="accent4">
                  <a:satMod val="175000"/>
                  <a:alpha val="40000"/>
                </a:schemeClr>
              </a:glow>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rtDeco"/>
              <a:contourClr>
                <a:schemeClr val="accent4">
                  <a:shade val="35000"/>
                  <a:satMod val="160000"/>
                </a:schemeClr>
              </a:contourClr>
            </a:sp3d>
          </p:spPr>
          <p:style>
            <a:lnRef idx="0">
              <a:schemeClr val="accent4"/>
            </a:lnRef>
            <a:fillRef idx="3">
              <a:schemeClr val="accent4"/>
            </a:fillRef>
            <a:effectRef idx="3">
              <a:schemeClr val="accent4"/>
            </a:effectRef>
            <a:fontRef idx="minor">
              <a:schemeClr val="lt1"/>
            </a:fontRef>
          </p:style>
          <p:txBody>
            <a:bodyPr wrap="square" rtlCol="0" anchor="ctr">
              <a:noAutofit/>
            </a:bodyPr>
            <a:lstStyle/>
            <a:p>
              <a:pPr algn="ctr"/>
              <a:endParaRPr lang="en-US" dirty="0"/>
            </a:p>
          </p:txBody>
        </p:sp>
      </p:grpSp>
      <p:sp>
        <p:nvSpPr>
          <p:cNvPr id="13" name="Rectangle 12"/>
          <p:cNvSpPr/>
          <p:nvPr/>
        </p:nvSpPr>
        <p:spPr>
          <a:xfrm>
            <a:off x="-905164" y="1318317"/>
            <a:ext cx="13392727" cy="707886"/>
          </a:xfrm>
          <a:prstGeom prst="rect">
            <a:avLst/>
          </a:prstGeom>
          <a:noFill/>
          <a:effectLst>
            <a:glow rad="228600">
              <a:schemeClr val="accent4">
                <a:satMod val="175000"/>
                <a:alpha val="40000"/>
              </a:schemeClr>
            </a:glow>
            <a:softEdge rad="317500"/>
          </a:effectLst>
          <a:scene3d>
            <a:camera prst="obliqueTopLeft"/>
            <a:lightRig rig="threePt" dir="t"/>
          </a:scene3d>
          <a:sp3d>
            <a:bevelT prst="relaxedInset"/>
          </a:sp3d>
        </p:spPr>
        <p:txBody>
          <a:bodyPr wrap="square" lIns="91440" tIns="45720" rIns="91440" bIns="45720">
            <a:spAutoFit/>
          </a:bodyPr>
          <a:lstStyle/>
          <a:p>
            <a:pPr algn="ctr"/>
            <a:r>
              <a:rPr lang="en-US" sz="4000" b="1" i="1" spc="50" dirty="0">
                <a:ln w="0"/>
                <a:solidFill>
                  <a:schemeClr val="accent1">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Safety &amp; Security Systems using IOT &amp; FOTA</a:t>
            </a:r>
          </a:p>
        </p:txBody>
      </p:sp>
      <p:pic>
        <p:nvPicPr>
          <p:cNvPr id="17" name="Picture 16"/>
          <p:cNvPicPr>
            <a:picLocks noChangeAspect="1"/>
          </p:cNvPicPr>
          <p:nvPr/>
        </p:nvPicPr>
        <p:blipFill>
          <a:blip r:embed="rId5"/>
          <a:stretch>
            <a:fillRect/>
          </a:stretch>
        </p:blipFill>
        <p:spPr>
          <a:xfrm>
            <a:off x="1396345" y="88094"/>
            <a:ext cx="966261" cy="89724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8" name="Rectangle 17"/>
          <p:cNvSpPr/>
          <p:nvPr/>
        </p:nvSpPr>
        <p:spPr>
          <a:xfrm>
            <a:off x="7563" y="-86159"/>
            <a:ext cx="1337226" cy="1107996"/>
          </a:xfrm>
          <a:prstGeom prst="rect">
            <a:avLst/>
          </a:prstGeom>
          <a:noFill/>
        </p:spPr>
        <p:txBody>
          <a:bodyPr wrap="none" lIns="91440" tIns="45720" rIns="91440" bIns="45720">
            <a:spAutoFit/>
          </a:bodyPr>
          <a:lstStyle/>
          <a:p>
            <a:pPr algn="ctr"/>
            <a:r>
              <a:rPr lang="en-US" sz="6600" cap="none" spc="0" dirty="0">
                <a:ln w="0"/>
                <a:solidFill>
                  <a:schemeClr val="bg1"/>
                </a:solidFill>
                <a:effectLst>
                  <a:outerShdw blurRad="38100" dist="19050" dir="2700000" algn="tl" rotWithShape="0">
                    <a:schemeClr val="dk1">
                      <a:alpha val="40000"/>
                    </a:schemeClr>
                  </a:outerShdw>
                </a:effectLst>
                <a:latin typeface="Broadway" panose="04040905080B02020502" pitchFamily="82" charset="0"/>
              </a:rPr>
              <a:t>RS</a:t>
            </a:r>
          </a:p>
        </p:txBody>
      </p:sp>
      <p:sp>
        <p:nvSpPr>
          <p:cNvPr id="3" name="TextBox 2"/>
          <p:cNvSpPr txBox="1"/>
          <p:nvPr/>
        </p:nvSpPr>
        <p:spPr>
          <a:xfrm>
            <a:off x="233301" y="2473169"/>
            <a:ext cx="7249487" cy="4339650"/>
          </a:xfrm>
          <a:prstGeom prst="rect">
            <a:avLst/>
          </a:prstGeom>
          <a:noFill/>
        </p:spPr>
        <p:txBody>
          <a:bodyPr wrap="square" rtlCol="0">
            <a:spAutoFit/>
          </a:bodyPr>
          <a:lstStyle/>
          <a:p>
            <a:pPr>
              <a:lnSpc>
                <a:spcPct val="150000"/>
              </a:lnSpc>
            </a:pPr>
            <a:r>
              <a:rPr lang="en-US" b="1" i="1" u="sng"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Supervision</a:t>
            </a: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en-US" b="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nSpc>
                <a:spcPct val="150000"/>
              </a:lnSpc>
            </a:pPr>
            <a:endParaRPr lang="en-US" b="1" i="1" u="sng"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endParaRPr lang="en-US" b="1" i="1" u="sng"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endParaRPr lang="en-US" b="1" i="1" u="sng"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r>
              <a:rPr lang="en-US" b="1" i="1" u="sng"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Students</a:t>
            </a:r>
            <a:r>
              <a:rPr lang="en-US" b="1" i="1"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i="1" spc="2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Salma Salah Eli_Din Abdullah</a:t>
            </a:r>
          </a:p>
          <a:p>
            <a:pPr>
              <a:lnSpc>
                <a:spcPct val="150000"/>
              </a:lnSpc>
            </a:pPr>
            <a:r>
              <a:rPr lang="en-US" b="1" i="1" spc="2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Abanoub Kamal (Leader)</a:t>
            </a:r>
          </a:p>
          <a:p>
            <a:pPr>
              <a:lnSpc>
                <a:spcPct val="150000"/>
              </a:lnSpc>
            </a:pPr>
            <a:r>
              <a:rPr lang="en-US" b="1" i="1" spc="2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Efraim Yousef</a:t>
            </a:r>
          </a:p>
          <a:p>
            <a:pPr>
              <a:lnSpc>
                <a:spcPct val="150000"/>
              </a:lnSpc>
            </a:pPr>
            <a:r>
              <a:rPr lang="en-US" b="1" i="1" spc="2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Adel Magdy</a:t>
            </a:r>
          </a:p>
          <a:p>
            <a:pPr>
              <a:lnSpc>
                <a:spcPct val="150000"/>
              </a:lnSpc>
            </a:pPr>
            <a:r>
              <a:rPr lang="en-US" b="1" i="1" spc="2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Magdy Edwer</a:t>
            </a:r>
          </a:p>
          <a:p>
            <a:r>
              <a:rPr lang="en-US" sz="2400" b="1" i="1" spc="2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400" b="1" i="1" dirty="0">
                <a:solidFill>
                  <a:srgbClr val="002060"/>
                </a:solidFill>
                <a:effectLst>
                  <a:outerShdw blurRad="38100" dist="38100" dir="2700000" algn="tl">
                    <a:srgbClr val="000000">
                      <a:alpha val="43137"/>
                    </a:srgbClr>
                  </a:outerShdw>
                </a:effectLst>
              </a:rPr>
              <a:t>Asmaa Elsayed Reyad</a:t>
            </a:r>
          </a:p>
          <a:p>
            <a:br>
              <a:rPr lang="en-US" dirty="0"/>
            </a:br>
            <a:endParaRPr lang="en-US" b="1" i="1" spc="2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Vertical Scroll 3"/>
          <p:cNvSpPr/>
          <p:nvPr/>
        </p:nvSpPr>
        <p:spPr>
          <a:xfrm>
            <a:off x="1627593" y="2449438"/>
            <a:ext cx="5382705" cy="1313942"/>
          </a:xfrm>
          <a:prstGeom prst="verticalScroll">
            <a:avLst>
              <a:gd name="adj" fmla="val 216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994307" y="2721673"/>
            <a:ext cx="4868406" cy="923330"/>
          </a:xfrm>
          <a:prstGeom prst="rect">
            <a:avLst/>
          </a:prstGeom>
          <a:noFill/>
        </p:spPr>
        <p:txBody>
          <a:bodyPr wrap="square" rtlCol="0">
            <a:spAutoFit/>
          </a:bodyPr>
          <a:lstStyle/>
          <a:p>
            <a:pPr algn="ctr"/>
            <a:r>
              <a:rPr lang="en-US" b="1" i="1" spc="3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Prof.    Kamel Hussien Rahouma</a:t>
            </a:r>
          </a:p>
          <a:p>
            <a:r>
              <a:rPr lang="en-US" b="1" i="1" spc="3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Dr.       Georges Salama</a:t>
            </a:r>
          </a:p>
          <a:p>
            <a:endParaRPr lang="en-US" dirty="0"/>
          </a:p>
        </p:txBody>
      </p:sp>
    </p:spTree>
    <p:extLst>
      <p:ext uri="{BB962C8B-B14F-4D97-AF65-F5344CB8AC3E}">
        <p14:creationId xmlns:p14="http://schemas.microsoft.com/office/powerpoint/2010/main" val="2153532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E3C29D"/>
            </a:gs>
            <a:gs pos="21000">
              <a:srgbClr val="E6BB8F"/>
            </a:gs>
            <a:gs pos="6000">
              <a:srgbClr val="E9B683"/>
            </a:gs>
            <a:gs pos="0">
              <a:schemeClr val="accent1">
                <a:lumMod val="5000"/>
                <a:lumOff val="95000"/>
              </a:schemeClr>
            </a:gs>
            <a:gs pos="74000">
              <a:schemeClr val="accent1">
                <a:lumMod val="45000"/>
                <a:lumOff val="55000"/>
              </a:schemeClr>
            </a:gs>
            <a:gs pos="83000">
              <a:schemeClr val="accent2">
                <a:lumMod val="20000"/>
                <a:lumOff val="80000"/>
              </a:schemeClr>
            </a:gs>
            <a:gs pos="99000">
              <a:schemeClr val="accent2">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4" name="Title 6"/>
          <p:cNvSpPr>
            <a:spLocks noGrp="1"/>
          </p:cNvSpPr>
          <p:nvPr>
            <p:ph type="ctrTitle"/>
          </p:nvPr>
        </p:nvSpPr>
        <p:spPr>
          <a:xfrm>
            <a:off x="2112524" y="242515"/>
            <a:ext cx="7772400" cy="1462088"/>
          </a:xfrm>
        </p:spPr>
        <p:txBody>
          <a:bodyPr/>
          <a:lstStyle/>
          <a:p>
            <a:pPr algn="ctr"/>
            <a:r>
              <a:rPr lang="en-US" b="1" u="sng" spc="600" dirty="0">
                <a:solidFill>
                  <a:srgbClr val="FF0000"/>
                </a:solidFill>
                <a:effectLst>
                  <a:outerShdw blurRad="38100" dist="38100" dir="2700000" algn="tl">
                    <a:srgbClr val="000000">
                      <a:alpha val="43137"/>
                    </a:srgbClr>
                  </a:outerShdw>
                </a:effectLst>
              </a:rPr>
              <a:t>Second Subsystem</a:t>
            </a:r>
          </a:p>
        </p:txBody>
      </p:sp>
      <p:sp>
        <p:nvSpPr>
          <p:cNvPr id="11" name="TextBox 10"/>
          <p:cNvSpPr txBox="1"/>
          <p:nvPr/>
        </p:nvSpPr>
        <p:spPr>
          <a:xfrm>
            <a:off x="1139527" y="1579604"/>
            <a:ext cx="9338553" cy="1015663"/>
          </a:xfrm>
          <a:prstGeom prst="rect">
            <a:avLst/>
          </a:prstGeom>
          <a:noFill/>
        </p:spPr>
        <p:txBody>
          <a:bodyPr wrap="square" rtlCol="0">
            <a:spAutoFit/>
          </a:bodyPr>
          <a:lstStyle/>
          <a:p>
            <a:pPr algn="ctr"/>
            <a:r>
              <a:rPr lang="en-US" sz="6000" b="1" u="sng" spc="300" dirty="0">
                <a:solidFill>
                  <a:schemeClr val="accent2">
                    <a:lumMod val="50000"/>
                  </a:schemeClr>
                </a:solidFill>
                <a:effectLst>
                  <a:outerShdw blurRad="38100" dist="38100" dir="2700000" algn="tl">
                    <a:srgbClr val="000000">
                      <a:alpha val="43137"/>
                    </a:srgbClr>
                  </a:outerShdw>
                </a:effectLst>
              </a:rPr>
              <a:t>Safety From Harm Gases</a:t>
            </a:r>
            <a:endParaRPr lang="en-US" sz="6000" spc="300" dirty="0">
              <a:solidFill>
                <a:schemeClr val="accent2">
                  <a:lumMod val="50000"/>
                </a:schemeClr>
              </a:solidFill>
            </a:endParaRPr>
          </a:p>
        </p:txBody>
      </p:sp>
      <p:sp>
        <p:nvSpPr>
          <p:cNvPr id="12" name="AutoShape 2" descr="Smoke Detector vs Fire Alarm: What's the Difference? | Power Right Blo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Smoke Detector vs Fire Alarm: What's the Difference? | Power Right Blo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Smoke Detector vs Fire Alarm: What's the Difference? | Power Right Blo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p:cNvGrpSpPr/>
          <p:nvPr/>
        </p:nvGrpSpPr>
        <p:grpSpPr>
          <a:xfrm>
            <a:off x="9884924" y="242515"/>
            <a:ext cx="2010983" cy="5862437"/>
            <a:chOff x="8053213" y="383394"/>
            <a:chExt cx="1939687" cy="6288769"/>
          </a:xfrm>
        </p:grpSpPr>
        <p:sp>
          <p:nvSpPr>
            <p:cNvPr id="17" name="Freeform 16"/>
            <p:cNvSpPr/>
            <p:nvPr/>
          </p:nvSpPr>
          <p:spPr>
            <a:xfrm>
              <a:off x="8053213" y="4509380"/>
              <a:ext cx="1939687" cy="2162783"/>
            </a:xfrm>
            <a:custGeom>
              <a:avLst/>
              <a:gdLst>
                <a:gd name="connsiteX0" fmla="*/ 1225685 w 2451372"/>
                <a:gd name="connsiteY0" fmla="*/ 214007 h 2315182"/>
                <a:gd name="connsiteX1" fmla="*/ 1084634 w 2451372"/>
                <a:gd name="connsiteY1" fmla="*/ 374513 h 2315182"/>
                <a:gd name="connsiteX2" fmla="*/ 1225685 w 2451372"/>
                <a:gd name="connsiteY2" fmla="*/ 535019 h 2315182"/>
                <a:gd name="connsiteX3" fmla="*/ 1366736 w 2451372"/>
                <a:gd name="connsiteY3" fmla="*/ 374513 h 2315182"/>
                <a:gd name="connsiteX4" fmla="*/ 1225685 w 2451372"/>
                <a:gd name="connsiteY4" fmla="*/ 214007 h 2315182"/>
                <a:gd name="connsiteX5" fmla="*/ 1225686 w 2451372"/>
                <a:gd name="connsiteY5" fmla="*/ 0 h 2315182"/>
                <a:gd name="connsiteX6" fmla="*/ 2451372 w 2451372"/>
                <a:gd name="connsiteY6" fmla="*/ 1157591 h 2315182"/>
                <a:gd name="connsiteX7" fmla="*/ 1225686 w 2451372"/>
                <a:gd name="connsiteY7" fmla="*/ 2315182 h 2315182"/>
                <a:gd name="connsiteX8" fmla="*/ 0 w 2451372"/>
                <a:gd name="connsiteY8" fmla="*/ 1157591 h 2315182"/>
                <a:gd name="connsiteX9" fmla="*/ 1225686 w 2451372"/>
                <a:gd name="connsiteY9" fmla="*/ 0 h 231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1372" h="2315182">
                  <a:moveTo>
                    <a:pt x="1225685" y="214007"/>
                  </a:moveTo>
                  <a:cubicBezTo>
                    <a:pt x="1147785" y="214007"/>
                    <a:pt x="1084634" y="285868"/>
                    <a:pt x="1084634" y="374513"/>
                  </a:cubicBezTo>
                  <a:cubicBezTo>
                    <a:pt x="1084634" y="463158"/>
                    <a:pt x="1147785" y="535019"/>
                    <a:pt x="1225685" y="535019"/>
                  </a:cubicBezTo>
                  <a:cubicBezTo>
                    <a:pt x="1303585" y="535019"/>
                    <a:pt x="1366736" y="463158"/>
                    <a:pt x="1366736" y="374513"/>
                  </a:cubicBezTo>
                  <a:cubicBezTo>
                    <a:pt x="1366736" y="285868"/>
                    <a:pt x="1303585" y="214007"/>
                    <a:pt x="1225685" y="214007"/>
                  </a:cubicBezTo>
                  <a:close/>
                  <a:moveTo>
                    <a:pt x="1225686" y="0"/>
                  </a:moveTo>
                  <a:cubicBezTo>
                    <a:pt x="1902614" y="0"/>
                    <a:pt x="2451372" y="518271"/>
                    <a:pt x="2451372" y="1157591"/>
                  </a:cubicBezTo>
                  <a:cubicBezTo>
                    <a:pt x="2451372" y="1796911"/>
                    <a:pt x="1902614" y="2315182"/>
                    <a:pt x="1225686" y="2315182"/>
                  </a:cubicBezTo>
                  <a:cubicBezTo>
                    <a:pt x="548758" y="2315182"/>
                    <a:pt x="0" y="1796911"/>
                    <a:pt x="0" y="1157591"/>
                  </a:cubicBezTo>
                  <a:cubicBezTo>
                    <a:pt x="0" y="518271"/>
                    <a:pt x="548758" y="0"/>
                    <a:pt x="1225686" y="0"/>
                  </a:cubicBezTo>
                  <a:close/>
                </a:path>
              </a:pathLst>
            </a:custGeom>
            <a:gradFill flip="none" rotWithShape="1">
              <a:gsLst>
                <a:gs pos="0">
                  <a:srgbClr val="FFFF00"/>
                </a:gs>
                <a:gs pos="98000">
                  <a:schemeClr val="accent1">
                    <a:lumMod val="40000"/>
                    <a:lumOff val="60000"/>
                  </a:schemeClr>
                </a:gs>
                <a:gs pos="13000">
                  <a:schemeClr val="accent1">
                    <a:lumMod val="20000"/>
                    <a:lumOff val="80000"/>
                  </a:schemeClr>
                </a:gs>
                <a:gs pos="68000">
                  <a:srgbClr val="FFFF00"/>
                </a:gs>
                <a:gs pos="90000">
                  <a:srgbClr val="FFFF00"/>
                </a:gs>
                <a:gs pos="44000">
                  <a:srgbClr val="FFFF00"/>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ffectLst>
                  <a:outerShdw blurRad="38100" dist="38100" dir="2700000" algn="tl">
                    <a:srgbClr val="000000">
                      <a:alpha val="43137"/>
                    </a:srgbClr>
                  </a:outerShdw>
                </a:effectLst>
                <a:latin typeface="Bahnschrift" panose="020B0502040204020203" pitchFamily="34" charset="0"/>
              </a:endParaRPr>
            </a:p>
            <a:p>
              <a:pPr algn="ctr"/>
              <a:r>
                <a:rPr lang="en-US" sz="2000" dirty="0">
                  <a:solidFill>
                    <a:schemeClr val="tx2"/>
                  </a:solidFill>
                  <a:effectLst>
                    <a:outerShdw blurRad="38100" dist="38100" dir="2700000" algn="tl">
                      <a:srgbClr val="000000">
                        <a:alpha val="43137"/>
                      </a:srgbClr>
                    </a:outerShdw>
                  </a:effectLst>
                  <a:latin typeface="Bahnschrift" panose="020B0502040204020203" pitchFamily="34" charset="0"/>
                </a:rPr>
                <a:t>Safety From Harm Gases</a:t>
              </a:r>
            </a:p>
            <a:p>
              <a:pPr algn="ctr"/>
              <a:r>
                <a:rPr lang="en-US" sz="1600" dirty="0">
                  <a:solidFill>
                    <a:schemeClr val="tx2"/>
                  </a:solidFill>
                  <a:effectLst>
                    <a:outerShdw blurRad="38100" dist="38100" dir="2700000" algn="tl">
                      <a:srgbClr val="000000">
                        <a:alpha val="43137"/>
                      </a:srgbClr>
                    </a:outerShdw>
                  </a:effectLst>
                  <a:latin typeface="Bahnschrift" panose="020B0502040204020203" pitchFamily="34" charset="0"/>
                </a:rPr>
                <a:t>(CO and Natural Gases)</a:t>
              </a:r>
            </a:p>
            <a:p>
              <a:pPr algn="ctr"/>
              <a:endParaRPr lang="en-US" dirty="0">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18" name="Oval 17"/>
            <p:cNvSpPr/>
            <p:nvPr/>
          </p:nvSpPr>
          <p:spPr>
            <a:xfrm>
              <a:off x="8752963" y="383394"/>
              <a:ext cx="535021" cy="527259"/>
            </a:xfrm>
            <a:prstGeom prst="ellipse">
              <a:avLst/>
            </a:prstGeom>
            <a:solidFill>
              <a:schemeClr val="bg1"/>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19" name="Oval 18"/>
            <p:cNvSpPr/>
            <p:nvPr/>
          </p:nvSpPr>
          <p:spPr>
            <a:xfrm>
              <a:off x="8859803" y="491321"/>
              <a:ext cx="321339" cy="337593"/>
            </a:xfrm>
            <a:prstGeom prst="ellipse">
              <a:avLst/>
            </a:prstGeom>
            <a:gradFill flip="none" rotWithShape="1">
              <a:gsLst>
                <a:gs pos="0">
                  <a:srgbClr val="FFFF00"/>
                </a:gs>
                <a:gs pos="98000">
                  <a:schemeClr val="accent1">
                    <a:lumMod val="40000"/>
                    <a:lumOff val="60000"/>
                  </a:schemeClr>
                </a:gs>
                <a:gs pos="13000">
                  <a:schemeClr val="accent1">
                    <a:lumMod val="20000"/>
                    <a:lumOff val="80000"/>
                  </a:schemeClr>
                </a:gs>
                <a:gs pos="68000">
                  <a:srgbClr val="FFFF00"/>
                </a:gs>
                <a:gs pos="90000">
                  <a:srgbClr val="FFFF00"/>
                </a:gs>
                <a:gs pos="44000">
                  <a:srgbClr val="FFFF00"/>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cxnSp>
          <p:nvCxnSpPr>
            <p:cNvPr id="20" name="Straight Connector 19"/>
            <p:cNvCxnSpPr>
              <a:stCxn id="19" idx="4"/>
              <a:endCxn id="17" idx="5"/>
            </p:cNvCxnSpPr>
            <p:nvPr/>
          </p:nvCxnSpPr>
          <p:spPr>
            <a:xfrm>
              <a:off x="9020473" y="828914"/>
              <a:ext cx="2584" cy="3680466"/>
            </a:xfrm>
            <a:prstGeom prst="line">
              <a:avLst/>
            </a:prstGeom>
            <a:ln w="28575">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2052" name="Picture 4" descr="New device separates hydrogen from natural gas when the two gases are  blended in pipelines ~ Hydrogen Fuel 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902" y="3683118"/>
            <a:ext cx="5330825" cy="2673821"/>
          </a:xfrm>
          <a:prstGeom prst="rect">
            <a:avLst/>
          </a:prstGeom>
          <a:ln w="190500" cap="sq">
            <a:solidFill>
              <a:schemeClr val="accent2">
                <a:lumMod val="60000"/>
                <a:lumOff val="40000"/>
              </a:schemeClr>
            </a:solidFill>
            <a:prstDash val="solid"/>
            <a:miter lim="800000"/>
          </a:ln>
          <a:effectLst>
            <a:glow rad="63500">
              <a:schemeClr val="accent1">
                <a:satMod val="175000"/>
                <a:alpha val="40000"/>
              </a:schemeClr>
            </a:glow>
            <a:outerShdw blurRad="63500" sx="102000" sy="102000" algn="ctr" rotWithShape="0">
              <a:prstClr val="black">
                <a:alpha val="40000"/>
              </a:prst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73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a:spLocks/>
          </p:cNvSpPr>
          <p:nvPr/>
        </p:nvSpPr>
        <p:spPr>
          <a:xfrm>
            <a:off x="2110737" y="-105902"/>
            <a:ext cx="7772400" cy="146367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200" b="1" u="sng" spc="600" dirty="0">
                <a:solidFill>
                  <a:srgbClr val="FF0000"/>
                </a:solidFill>
                <a:effectLst>
                  <a:outerShdw blurRad="38100" dist="38100" dir="2700000" algn="tl">
                    <a:srgbClr val="000000">
                      <a:alpha val="43137"/>
                    </a:srgbClr>
                  </a:outerShdw>
                </a:effectLst>
              </a:rPr>
              <a:t>Safety From Harm Gases</a:t>
            </a:r>
          </a:p>
        </p:txBody>
      </p:sp>
      <p:sp>
        <p:nvSpPr>
          <p:cNvPr id="3" name="TextBox 2"/>
          <p:cNvSpPr txBox="1"/>
          <p:nvPr/>
        </p:nvSpPr>
        <p:spPr>
          <a:xfrm>
            <a:off x="325447" y="731373"/>
            <a:ext cx="7728661" cy="4731873"/>
          </a:xfrm>
          <a:prstGeom prst="rect">
            <a:avLst/>
          </a:prstGeom>
          <a:noFill/>
        </p:spPr>
        <p:txBody>
          <a:bodyPr wrap="square" rtlCol="0">
            <a:spAutoFit/>
          </a:bodyPr>
          <a:lstStyle/>
          <a:p>
            <a:pPr>
              <a:lnSpc>
                <a:spcPct val="150000"/>
              </a:lnSpc>
            </a:pPr>
            <a:r>
              <a:rPr lang="en-US" sz="2800" u="sng" dirty="0">
                <a:solidFill>
                  <a:schemeClr val="accent2">
                    <a:lumMod val="50000"/>
                  </a:schemeClr>
                </a:solidFill>
                <a:effectLst>
                  <a:outerShdw blurRad="38100" dist="38100" dir="2700000" algn="tl">
                    <a:srgbClr val="000000">
                      <a:alpha val="43137"/>
                    </a:srgbClr>
                  </a:outerShdw>
                </a:effectLst>
              </a:rPr>
              <a:t>Main Hardware : As we handle two harm gases</a:t>
            </a:r>
          </a:p>
          <a:p>
            <a:pPr marL="342900" indent="-342900">
              <a:lnSpc>
                <a:spcPct val="150000"/>
              </a:lnSpc>
              <a:buFont typeface="Wingdings" panose="05000000000000000000" pitchFamily="2" charset="2"/>
              <a:buChar char="Ø"/>
            </a:pPr>
            <a:r>
              <a:rPr lang="en-US" sz="2400" b="1" dirty="0">
                <a:solidFill>
                  <a:srgbClr val="002060"/>
                </a:solidFill>
              </a:rPr>
              <a:t>Natural Gas ”Kitchen”   </a:t>
            </a:r>
            <a:r>
              <a:rPr lang="en-US" sz="2300" b="1" dirty="0">
                <a:solidFill>
                  <a:srgbClr val="002060"/>
                </a:solidFill>
              </a:rPr>
              <a:t>&gt;&gt;&gt; MQ-4 gas sensor</a:t>
            </a:r>
          </a:p>
          <a:p>
            <a:pPr marL="342900" indent="-342900">
              <a:lnSpc>
                <a:spcPct val="150000"/>
              </a:lnSpc>
              <a:buFont typeface="Wingdings" panose="05000000000000000000" pitchFamily="2" charset="2"/>
              <a:buChar char="Ø"/>
            </a:pPr>
            <a:r>
              <a:rPr lang="en-US" sz="2300" b="1" dirty="0">
                <a:solidFill>
                  <a:srgbClr val="002060"/>
                </a:solidFill>
              </a:rPr>
              <a:t>CO Gas “Heater”          &gt;&gt;&gt; MQ-7 gas Sensor</a:t>
            </a:r>
            <a:endParaRPr lang="en-US" sz="2300" u="sng" dirty="0">
              <a:solidFill>
                <a:schemeClr val="accent2">
                  <a:lumMod val="50000"/>
                </a:schemeClr>
              </a:solidFill>
              <a:effectLst>
                <a:outerShdw blurRad="38100" dist="38100" dir="2700000" algn="tl">
                  <a:srgbClr val="000000">
                    <a:alpha val="43137"/>
                  </a:srgbClr>
                </a:outerShdw>
              </a:effectLst>
            </a:endParaRPr>
          </a:p>
          <a:p>
            <a:pPr>
              <a:lnSpc>
                <a:spcPct val="150000"/>
              </a:lnSpc>
            </a:pPr>
            <a:r>
              <a:rPr lang="en-US" sz="2600" u="sng" dirty="0">
                <a:solidFill>
                  <a:schemeClr val="accent2">
                    <a:lumMod val="50000"/>
                  </a:schemeClr>
                </a:solidFill>
                <a:effectLst>
                  <a:outerShdw blurRad="38100" dist="38100" dir="2700000" algn="tl">
                    <a:srgbClr val="000000">
                      <a:alpha val="43137"/>
                    </a:srgbClr>
                  </a:outerShdw>
                </a:effectLst>
              </a:rPr>
              <a:t>Main Software:</a:t>
            </a:r>
          </a:p>
          <a:p>
            <a:pPr>
              <a:lnSpc>
                <a:spcPct val="150000"/>
              </a:lnSpc>
            </a:pPr>
            <a:r>
              <a:rPr lang="en-US" sz="2300" i="1" dirty="0">
                <a:solidFill>
                  <a:srgbClr val="002060"/>
                </a:solidFill>
                <a:effectLst>
                  <a:outerShdw blurRad="38100" dist="38100" dir="2700000" algn="tl">
                    <a:srgbClr val="000000">
                      <a:alpha val="43137"/>
                    </a:srgbClr>
                  </a:outerShdw>
                </a:effectLst>
              </a:rPr>
              <a:t>GPIO – RCC – ADC (Analog To Digital Converter)</a:t>
            </a:r>
          </a:p>
          <a:p>
            <a:pPr>
              <a:lnSpc>
                <a:spcPct val="150000"/>
              </a:lnSpc>
            </a:pPr>
            <a:r>
              <a:rPr lang="en-US" sz="2400" u="sng" dirty="0">
                <a:solidFill>
                  <a:schemeClr val="accent2">
                    <a:lumMod val="50000"/>
                  </a:schemeClr>
                </a:solidFill>
                <a:effectLst>
                  <a:outerShdw blurRad="38100" dist="38100" dir="2700000" algn="tl">
                    <a:srgbClr val="000000">
                      <a:alpha val="43137"/>
                    </a:srgbClr>
                  </a:outerShdw>
                </a:effectLst>
              </a:rPr>
              <a:t>For Handling One Room For Natural and Co gases using our Micro(STM32)</a:t>
            </a:r>
          </a:p>
          <a:p>
            <a:pPr>
              <a:lnSpc>
                <a:spcPct val="150000"/>
              </a:lnSpc>
            </a:pPr>
            <a:endParaRPr lang="en-US" sz="2800" dirty="0">
              <a:solidFill>
                <a:srgbClr val="0070C0"/>
              </a:solidFill>
            </a:endParaRPr>
          </a:p>
        </p:txBody>
      </p:sp>
      <p:sp>
        <p:nvSpPr>
          <p:cNvPr id="4" name="Rounded Rectangle 3"/>
          <p:cNvSpPr/>
          <p:nvPr/>
        </p:nvSpPr>
        <p:spPr>
          <a:xfrm>
            <a:off x="7814494" y="1373241"/>
            <a:ext cx="2043263" cy="3061989"/>
          </a:xfrm>
          <a:prstGeom prst="roundRect">
            <a:avLst/>
          </a:prstGeom>
          <a:solidFill>
            <a:schemeClr val="accent2">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rot="5400000">
            <a:off x="7526458" y="2055074"/>
            <a:ext cx="2619334" cy="16983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loud Callout 5"/>
          <p:cNvSpPr/>
          <p:nvPr/>
        </p:nvSpPr>
        <p:spPr>
          <a:xfrm>
            <a:off x="9883137" y="183393"/>
            <a:ext cx="2227635" cy="1964987"/>
          </a:xfrm>
          <a:prstGeom prst="cloudCallout">
            <a:avLst/>
          </a:prstGeom>
          <a:solidFill>
            <a:srgbClr val="FF99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How many Pins?</a:t>
            </a:r>
          </a:p>
        </p:txBody>
      </p:sp>
      <p:sp>
        <p:nvSpPr>
          <p:cNvPr id="13" name="Horizontal Scroll 12"/>
          <p:cNvSpPr/>
          <p:nvPr/>
        </p:nvSpPr>
        <p:spPr>
          <a:xfrm>
            <a:off x="743754" y="4608586"/>
            <a:ext cx="4807301" cy="2264680"/>
          </a:xfrm>
          <a:prstGeom prst="horizontalScroll">
            <a:avLst>
              <a:gd name="adj" fmla="val 947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n-US" sz="2200" dirty="0">
                <a:solidFill>
                  <a:srgbClr val="002060"/>
                </a:solidFill>
                <a:effectLst>
                  <a:outerShdw blurRad="38100" dist="38100" dir="2700000" algn="tl">
                    <a:srgbClr val="000000">
                      <a:alpha val="43137"/>
                    </a:srgbClr>
                  </a:outerShdw>
                </a:effectLst>
              </a:rPr>
              <a:t>1 Analog Pin For MQ-4 gas sensor</a:t>
            </a:r>
          </a:p>
          <a:p>
            <a:pPr marL="285750" indent="-285750">
              <a:buFont typeface="Arial" panose="020B0604020202020204" pitchFamily="34" charset="0"/>
              <a:buChar char="•"/>
            </a:pPr>
            <a:r>
              <a:rPr lang="en-US" sz="2200" dirty="0">
                <a:solidFill>
                  <a:srgbClr val="002060"/>
                </a:solidFill>
                <a:effectLst>
                  <a:outerShdw blurRad="38100" dist="38100" dir="2700000" algn="tl">
                    <a:srgbClr val="000000">
                      <a:alpha val="43137"/>
                    </a:srgbClr>
                  </a:outerShdw>
                </a:effectLst>
              </a:rPr>
              <a:t>1 Digital Pin For Servo Moto</a:t>
            </a:r>
          </a:p>
          <a:p>
            <a:pPr marL="285750" indent="-285750">
              <a:buFont typeface="Arial" panose="020B0604020202020204" pitchFamily="34" charset="0"/>
              <a:buChar char="•"/>
            </a:pPr>
            <a:r>
              <a:rPr lang="en-US" sz="2200" dirty="0">
                <a:solidFill>
                  <a:srgbClr val="002060"/>
                </a:solidFill>
                <a:effectLst>
                  <a:outerShdw blurRad="38100" dist="38100" dir="2700000" algn="tl">
                    <a:srgbClr val="000000">
                      <a:alpha val="43137"/>
                    </a:srgbClr>
                  </a:outerShdw>
                </a:effectLst>
              </a:rPr>
              <a:t>2 Digital Pins For DC Motor</a:t>
            </a:r>
          </a:p>
          <a:p>
            <a:pPr marL="285750" indent="-285750">
              <a:buFont typeface="Arial" panose="020B0604020202020204" pitchFamily="34" charset="0"/>
              <a:buChar char="•"/>
            </a:pPr>
            <a:r>
              <a:rPr lang="en-US" sz="2200" dirty="0">
                <a:solidFill>
                  <a:srgbClr val="002060"/>
                </a:solidFill>
                <a:effectLst>
                  <a:outerShdw blurRad="38100" dist="38100" dir="2700000" algn="tl">
                    <a:srgbClr val="000000">
                      <a:alpha val="43137"/>
                    </a:srgbClr>
                  </a:outerShdw>
                </a:effectLst>
              </a:rPr>
              <a:t>2 Digital Pins For LED &amp; Buzzer</a:t>
            </a:r>
          </a:p>
        </p:txBody>
      </p:sp>
      <p:sp>
        <p:nvSpPr>
          <p:cNvPr id="15" name="Horizontal Scroll 14"/>
          <p:cNvSpPr/>
          <p:nvPr/>
        </p:nvSpPr>
        <p:spPr>
          <a:xfrm>
            <a:off x="6825900" y="4462937"/>
            <a:ext cx="4738027" cy="2264680"/>
          </a:xfrm>
          <a:prstGeom prst="horizontalScroll">
            <a:avLst>
              <a:gd name="adj" fmla="val 947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n-US" sz="2200" dirty="0">
                <a:solidFill>
                  <a:srgbClr val="002060"/>
                </a:solidFill>
                <a:effectLst>
                  <a:outerShdw blurRad="38100" dist="38100" dir="2700000" algn="tl">
                    <a:srgbClr val="000000">
                      <a:alpha val="43137"/>
                    </a:srgbClr>
                  </a:outerShdw>
                </a:effectLst>
              </a:rPr>
              <a:t>1 Analog Pin For MQ-7 gas sensor</a:t>
            </a:r>
          </a:p>
          <a:p>
            <a:pPr marL="285750" indent="-285750">
              <a:buFont typeface="Arial" panose="020B0604020202020204" pitchFamily="34" charset="0"/>
              <a:buChar char="•"/>
            </a:pPr>
            <a:r>
              <a:rPr lang="en-US" sz="2200" dirty="0">
                <a:solidFill>
                  <a:srgbClr val="002060"/>
                </a:solidFill>
                <a:effectLst>
                  <a:outerShdw blurRad="38100" dist="38100" dir="2700000" algn="tl">
                    <a:srgbClr val="000000">
                      <a:alpha val="43137"/>
                    </a:srgbClr>
                  </a:outerShdw>
                </a:effectLst>
              </a:rPr>
              <a:t>1 Digital Pin For Servo Moto</a:t>
            </a:r>
          </a:p>
          <a:p>
            <a:pPr marL="285750" indent="-285750">
              <a:buFont typeface="Arial" panose="020B0604020202020204" pitchFamily="34" charset="0"/>
              <a:buChar char="•"/>
            </a:pPr>
            <a:r>
              <a:rPr lang="en-US" sz="2200" dirty="0">
                <a:solidFill>
                  <a:srgbClr val="002060"/>
                </a:solidFill>
                <a:effectLst>
                  <a:outerShdw blurRad="38100" dist="38100" dir="2700000" algn="tl">
                    <a:srgbClr val="000000">
                      <a:alpha val="43137"/>
                    </a:srgbClr>
                  </a:outerShdw>
                </a:effectLst>
              </a:rPr>
              <a:t>2 Digital Pins For DC Motor</a:t>
            </a:r>
          </a:p>
          <a:p>
            <a:pPr marL="285750" indent="-285750">
              <a:buFont typeface="Arial" panose="020B0604020202020204" pitchFamily="34" charset="0"/>
              <a:buChar char="•"/>
            </a:pPr>
            <a:r>
              <a:rPr lang="en-US" sz="2200" dirty="0">
                <a:solidFill>
                  <a:srgbClr val="002060"/>
                </a:solidFill>
                <a:effectLst>
                  <a:outerShdw blurRad="38100" dist="38100" dir="2700000" algn="tl">
                    <a:srgbClr val="000000">
                      <a:alpha val="43137"/>
                    </a:srgbClr>
                  </a:outerShdw>
                </a:effectLst>
              </a:rPr>
              <a:t>2 Digital Pins For LED &amp; Buzzer</a:t>
            </a:r>
          </a:p>
        </p:txBody>
      </p:sp>
    </p:spTree>
    <p:extLst>
      <p:ext uri="{BB962C8B-B14F-4D97-AF65-F5344CB8AC3E}">
        <p14:creationId xmlns:p14="http://schemas.microsoft.com/office/powerpoint/2010/main" val="348187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6" grpId="0" animBg="1"/>
      <p:bldP spid="13"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1345334"/>
            <a:ext cx="6271490" cy="1375780"/>
          </a:xfrm>
        </p:spPr>
        <p:txBody>
          <a:bodyPr>
            <a:noAutofit/>
          </a:bodyPr>
          <a:lstStyle/>
          <a:p>
            <a:pPr algn="ctr">
              <a:lnSpc>
                <a:spcPct val="100000"/>
              </a:lnSpc>
            </a:pPr>
            <a:r>
              <a:rPr lang="en-US" sz="2200" b="1" dirty="0">
                <a:solidFill>
                  <a:srgbClr val="002060"/>
                </a:solidFill>
              </a:rPr>
              <a:t>When Mq-4 senses the threshold value of natural gas: Window is opened by Dc Motor</a:t>
            </a:r>
          </a:p>
          <a:p>
            <a:pPr algn="ctr">
              <a:lnSpc>
                <a:spcPct val="100000"/>
              </a:lnSpc>
            </a:pPr>
            <a:r>
              <a:rPr lang="en-US" sz="2200" b="1" dirty="0">
                <a:solidFill>
                  <a:srgbClr val="002060"/>
                </a:solidFill>
              </a:rPr>
              <a:t>And the LED and Buzzer are powered on</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89" t="11952" r="2068" b="19847"/>
          <a:stretch/>
        </p:blipFill>
        <p:spPr>
          <a:xfrm>
            <a:off x="931764" y="2783032"/>
            <a:ext cx="4121141" cy="3977616"/>
          </a:xfrm>
          <a:prstGeom prst="roundRect">
            <a:avLst>
              <a:gd name="adj" fmla="val 8594"/>
            </a:avLst>
          </a:prstGeom>
          <a:solidFill>
            <a:srgbClr val="FFFFFF">
              <a:shade val="85000"/>
            </a:srgbClr>
          </a:solidFill>
          <a:ln>
            <a:solidFill>
              <a:schemeClr val="accent2"/>
            </a:solidFill>
          </a:ln>
          <a:effectLst>
            <a:glow rad="101600">
              <a:schemeClr val="accent2">
                <a:satMod val="175000"/>
                <a:alpha val="40000"/>
              </a:schemeClr>
            </a:glow>
            <a:reflection blurRad="12700" stA="38000" endPos="28000" dist="5000" dir="5400000" sy="-100000" algn="bl" rotWithShape="0"/>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11178" b="24040"/>
          <a:stretch/>
        </p:blipFill>
        <p:spPr>
          <a:xfrm>
            <a:off x="7438329" y="2783031"/>
            <a:ext cx="4107126" cy="3927417"/>
          </a:xfrm>
          <a:prstGeom prst="roundRect">
            <a:avLst>
              <a:gd name="adj" fmla="val 8594"/>
            </a:avLst>
          </a:prstGeom>
          <a:solidFill>
            <a:srgbClr val="FFFFFF">
              <a:shade val="85000"/>
            </a:srgbClr>
          </a:solidFill>
          <a:ln>
            <a:solidFill>
              <a:schemeClr val="accent2"/>
            </a:solidFill>
          </a:ln>
          <a:effectLst>
            <a:glow rad="101600">
              <a:schemeClr val="accent2">
                <a:satMod val="175000"/>
                <a:alpha val="40000"/>
              </a:schemeClr>
            </a:glow>
            <a:reflection blurRad="12700" stA="38000" endPos="28000" dist="5000" dir="5400000" sy="-100000" algn="bl" rotWithShape="0"/>
          </a:effectLst>
        </p:spPr>
      </p:pic>
      <p:sp>
        <p:nvSpPr>
          <p:cNvPr id="8" name="Text Placeholder 2"/>
          <p:cNvSpPr>
            <a:spLocks noGrp="1"/>
          </p:cNvSpPr>
          <p:nvPr>
            <p:ph type="body" idx="1"/>
          </p:nvPr>
        </p:nvSpPr>
        <p:spPr>
          <a:xfrm>
            <a:off x="6096000" y="1438286"/>
            <a:ext cx="6271490" cy="1375780"/>
          </a:xfrm>
        </p:spPr>
        <p:txBody>
          <a:bodyPr>
            <a:noAutofit/>
          </a:bodyPr>
          <a:lstStyle/>
          <a:p>
            <a:pPr algn="ctr">
              <a:lnSpc>
                <a:spcPct val="100000"/>
              </a:lnSpc>
            </a:pPr>
            <a:r>
              <a:rPr lang="en-US" sz="2200" b="1" dirty="0">
                <a:solidFill>
                  <a:srgbClr val="002060"/>
                </a:solidFill>
              </a:rPr>
              <a:t>When Mq-4 senses the threshold value of natural gas: Window is opened by Dc Motor</a:t>
            </a:r>
          </a:p>
          <a:p>
            <a:pPr algn="ctr">
              <a:lnSpc>
                <a:spcPct val="100000"/>
              </a:lnSpc>
            </a:pPr>
            <a:r>
              <a:rPr lang="en-US" sz="2200" b="1" dirty="0">
                <a:solidFill>
                  <a:srgbClr val="002060"/>
                </a:solidFill>
              </a:rPr>
              <a:t>And the LED and Buzzer are powered on</a:t>
            </a:r>
          </a:p>
        </p:txBody>
      </p:sp>
      <p:sp>
        <p:nvSpPr>
          <p:cNvPr id="9" name="Down Ribbon 8"/>
          <p:cNvSpPr/>
          <p:nvPr/>
        </p:nvSpPr>
        <p:spPr>
          <a:xfrm>
            <a:off x="569190" y="113863"/>
            <a:ext cx="11013212" cy="1138519"/>
          </a:xfrm>
          <a:prstGeom prst="ribbon">
            <a:avLst>
              <a:gd name="adj1" fmla="val 9320"/>
              <a:gd name="adj2" fmla="val 71451"/>
            </a:avLst>
          </a:prstGeom>
          <a:solidFill>
            <a:schemeClr val="accent2">
              <a:lumMod val="40000"/>
              <a:lumOff val="60000"/>
            </a:schemeClr>
          </a:solidFill>
          <a:ln>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400" b="1" i="1" spc="300" dirty="0">
                <a:solidFill>
                  <a:srgbClr val="FF0000"/>
                </a:solidFill>
                <a:effectLst>
                  <a:outerShdw blurRad="38100" dist="38100" dir="2700000" algn="tl">
                    <a:srgbClr val="000000">
                      <a:alpha val="43137"/>
                    </a:srgbClr>
                  </a:outerShdw>
                </a:effectLst>
                <a:latin typeface="Arial Rounded MT Bold" panose="020F0704030504030204" pitchFamily="34" charset="0"/>
              </a:rPr>
              <a:t>Results of Harm Gases System</a:t>
            </a:r>
            <a:endParaRPr lang="en-US" sz="3400" dirty="0">
              <a:latin typeface="Arial Rounded MT Bold" panose="020F0704030504030204" pitchFamily="34" charset="0"/>
            </a:endParaRPr>
          </a:p>
        </p:txBody>
      </p:sp>
    </p:spTree>
    <p:extLst>
      <p:ext uri="{BB962C8B-B14F-4D97-AF65-F5344CB8AC3E}">
        <p14:creationId xmlns:p14="http://schemas.microsoft.com/office/powerpoint/2010/main" val="350996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500"/>
                                        <p:tgtEl>
                                          <p:spTgt spid="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animEffect transition="in" filter="fade">
                                      <p:cBhvr>
                                        <p:cTn id="31"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a:spLocks noGrp="1"/>
          </p:cNvSpPr>
          <p:nvPr>
            <p:ph type="ctrTitle"/>
          </p:nvPr>
        </p:nvSpPr>
        <p:spPr>
          <a:xfrm>
            <a:off x="2112524" y="242515"/>
            <a:ext cx="7772400" cy="1462088"/>
          </a:xfrm>
        </p:spPr>
        <p:txBody>
          <a:bodyPr/>
          <a:lstStyle/>
          <a:p>
            <a:pPr algn="ctr"/>
            <a:r>
              <a:rPr lang="en-US" b="1" u="sng" dirty="0">
                <a:solidFill>
                  <a:srgbClr val="FF0000"/>
                </a:solidFill>
                <a:effectLst>
                  <a:outerShdw blurRad="38100" dist="38100" dir="2700000" algn="tl">
                    <a:srgbClr val="000000">
                      <a:alpha val="43137"/>
                    </a:srgbClr>
                  </a:outerShdw>
                </a:effectLst>
              </a:rPr>
              <a:t>Third Subsystem</a:t>
            </a:r>
          </a:p>
        </p:txBody>
      </p:sp>
      <p:sp>
        <p:nvSpPr>
          <p:cNvPr id="11" name="TextBox 10"/>
          <p:cNvSpPr txBox="1"/>
          <p:nvPr/>
        </p:nvSpPr>
        <p:spPr>
          <a:xfrm>
            <a:off x="1139527" y="1579604"/>
            <a:ext cx="9338553"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sng" strike="noStrike" kern="1200" cap="none" spc="0" normalizeH="0" baseline="0" noProof="0" dirty="0">
                <a:ln>
                  <a:noFill/>
                </a:ln>
                <a:solidFill>
                  <a:srgbClr val="DB8631">
                    <a:lumMod val="50000"/>
                  </a:srgbClr>
                </a:solidFill>
                <a:effectLst>
                  <a:outerShdw blurRad="38100" dist="38100" dir="2700000" algn="tl">
                    <a:srgbClr val="000000">
                      <a:alpha val="43137"/>
                    </a:srgbClr>
                  </a:outerShdw>
                </a:effectLst>
                <a:uLnTx/>
                <a:uFillTx/>
                <a:latin typeface="Tw Cen MT" panose="020B0602020104020603"/>
                <a:ea typeface="+mn-ea"/>
                <a:cs typeface="+mn-cs"/>
              </a:rPr>
              <a:t>Security From </a:t>
            </a:r>
            <a:r>
              <a:rPr lang="en-US" sz="7200" b="1" u="sng" noProof="0" dirty="0">
                <a:solidFill>
                  <a:srgbClr val="DB8631">
                    <a:lumMod val="50000"/>
                  </a:srgbClr>
                </a:solidFill>
                <a:effectLst>
                  <a:outerShdw blurRad="38100" dist="38100" dir="2700000" algn="tl">
                    <a:srgbClr val="000000">
                      <a:alpha val="43137"/>
                    </a:srgbClr>
                  </a:outerShdw>
                </a:effectLst>
                <a:latin typeface="Tw Cen MT" panose="020B0602020104020603"/>
              </a:rPr>
              <a:t>theft</a:t>
            </a:r>
            <a:endParaRPr kumimoji="0" lang="en-US" sz="7200" b="0" i="0" u="none" strike="noStrike" kern="1200" cap="none" spc="0" normalizeH="0" baseline="0" noProof="0" dirty="0">
              <a:ln>
                <a:noFill/>
              </a:ln>
              <a:solidFill>
                <a:srgbClr val="DB8631">
                  <a:lumMod val="50000"/>
                </a:srgbClr>
              </a:solidFill>
              <a:effectLst/>
              <a:uLnTx/>
              <a:uFillTx/>
              <a:latin typeface="Tw Cen MT" panose="020B0602020104020603"/>
              <a:ea typeface="+mn-ea"/>
              <a:cs typeface="+mn-cs"/>
            </a:endParaRPr>
          </a:p>
        </p:txBody>
      </p:sp>
      <p:sp>
        <p:nvSpPr>
          <p:cNvPr id="12" name="AutoShape 2" descr="Smoke Detector vs Fire Alarm: What's the Difference? | Power Right Blo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3" name="AutoShape 4" descr="Smoke Detector vs Fire Alarm: What's the Difference? | Power Right Blo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4" name="AutoShape 6" descr="Smoke Detector vs Fire Alarm: What's the Difference? | Power Right Blo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grpSp>
        <p:nvGrpSpPr>
          <p:cNvPr id="16" name="Group 15"/>
          <p:cNvGrpSpPr/>
          <p:nvPr/>
        </p:nvGrpSpPr>
        <p:grpSpPr>
          <a:xfrm>
            <a:off x="9762038" y="465138"/>
            <a:ext cx="1799507" cy="5881893"/>
            <a:chOff x="279515" y="392447"/>
            <a:chExt cx="1939687" cy="6253164"/>
          </a:xfrm>
        </p:grpSpPr>
        <p:sp>
          <p:nvSpPr>
            <p:cNvPr id="17" name="Freeform 16"/>
            <p:cNvSpPr/>
            <p:nvPr/>
          </p:nvSpPr>
          <p:spPr>
            <a:xfrm>
              <a:off x="279515" y="4482828"/>
              <a:ext cx="1939687" cy="2162783"/>
            </a:xfrm>
            <a:custGeom>
              <a:avLst/>
              <a:gdLst>
                <a:gd name="connsiteX0" fmla="*/ 1225685 w 2451372"/>
                <a:gd name="connsiteY0" fmla="*/ 214007 h 2315182"/>
                <a:gd name="connsiteX1" fmla="*/ 1084634 w 2451372"/>
                <a:gd name="connsiteY1" fmla="*/ 374513 h 2315182"/>
                <a:gd name="connsiteX2" fmla="*/ 1225685 w 2451372"/>
                <a:gd name="connsiteY2" fmla="*/ 535019 h 2315182"/>
                <a:gd name="connsiteX3" fmla="*/ 1366736 w 2451372"/>
                <a:gd name="connsiteY3" fmla="*/ 374513 h 2315182"/>
                <a:gd name="connsiteX4" fmla="*/ 1225685 w 2451372"/>
                <a:gd name="connsiteY4" fmla="*/ 214007 h 2315182"/>
                <a:gd name="connsiteX5" fmla="*/ 1225686 w 2451372"/>
                <a:gd name="connsiteY5" fmla="*/ 0 h 2315182"/>
                <a:gd name="connsiteX6" fmla="*/ 2451372 w 2451372"/>
                <a:gd name="connsiteY6" fmla="*/ 1157591 h 2315182"/>
                <a:gd name="connsiteX7" fmla="*/ 1225686 w 2451372"/>
                <a:gd name="connsiteY7" fmla="*/ 2315182 h 2315182"/>
                <a:gd name="connsiteX8" fmla="*/ 0 w 2451372"/>
                <a:gd name="connsiteY8" fmla="*/ 1157591 h 2315182"/>
                <a:gd name="connsiteX9" fmla="*/ 1225686 w 2451372"/>
                <a:gd name="connsiteY9" fmla="*/ 0 h 231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1372" h="2315182">
                  <a:moveTo>
                    <a:pt x="1225685" y="214007"/>
                  </a:moveTo>
                  <a:cubicBezTo>
                    <a:pt x="1147785" y="214007"/>
                    <a:pt x="1084634" y="285868"/>
                    <a:pt x="1084634" y="374513"/>
                  </a:cubicBezTo>
                  <a:cubicBezTo>
                    <a:pt x="1084634" y="463158"/>
                    <a:pt x="1147785" y="535019"/>
                    <a:pt x="1225685" y="535019"/>
                  </a:cubicBezTo>
                  <a:cubicBezTo>
                    <a:pt x="1303585" y="535019"/>
                    <a:pt x="1366736" y="463158"/>
                    <a:pt x="1366736" y="374513"/>
                  </a:cubicBezTo>
                  <a:cubicBezTo>
                    <a:pt x="1366736" y="285868"/>
                    <a:pt x="1303585" y="214007"/>
                    <a:pt x="1225685" y="214007"/>
                  </a:cubicBezTo>
                  <a:close/>
                  <a:moveTo>
                    <a:pt x="1225686" y="0"/>
                  </a:moveTo>
                  <a:cubicBezTo>
                    <a:pt x="1902614" y="0"/>
                    <a:pt x="2451372" y="518271"/>
                    <a:pt x="2451372" y="1157591"/>
                  </a:cubicBezTo>
                  <a:cubicBezTo>
                    <a:pt x="2451372" y="1796911"/>
                    <a:pt x="1902614" y="2315182"/>
                    <a:pt x="1225686" y="2315182"/>
                  </a:cubicBezTo>
                  <a:cubicBezTo>
                    <a:pt x="548758" y="2315182"/>
                    <a:pt x="0" y="1796911"/>
                    <a:pt x="0" y="1157591"/>
                  </a:cubicBezTo>
                  <a:cubicBezTo>
                    <a:pt x="0" y="518271"/>
                    <a:pt x="548758" y="0"/>
                    <a:pt x="1225686" y="0"/>
                  </a:cubicBezTo>
                  <a:close/>
                </a:path>
              </a:pathLst>
            </a:custGeom>
            <a:gradFill flip="none" rotWithShape="1">
              <a:gsLst>
                <a:gs pos="0">
                  <a:srgbClr val="FF9900"/>
                </a:gs>
                <a:gs pos="100000">
                  <a:schemeClr val="accent1">
                    <a:lumMod val="20000"/>
                    <a:lumOff val="80000"/>
                  </a:schemeClr>
                </a:gs>
                <a:gs pos="12000">
                  <a:schemeClr val="accent1">
                    <a:lumMod val="20000"/>
                    <a:lumOff val="80000"/>
                  </a:schemeClr>
                </a:gs>
                <a:gs pos="68000">
                  <a:srgbClr val="FF9900"/>
                </a:gs>
                <a:gs pos="90000">
                  <a:srgbClr val="FF9900"/>
                </a:gs>
                <a:gs pos="44000">
                  <a:srgbClr val="FF9900"/>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effectLst>
                    <a:outerShdw blurRad="38100" dist="38100" dir="2700000" algn="tl">
                      <a:srgbClr val="000000">
                        <a:alpha val="43137"/>
                      </a:srgbClr>
                    </a:outerShdw>
                  </a:effectLst>
                  <a:latin typeface="Bahnschrift" panose="020B0502040204020203" pitchFamily="34" charset="0"/>
                </a:rPr>
                <a:t>Security System</a:t>
              </a:r>
            </a:p>
          </p:txBody>
        </p:sp>
        <p:sp>
          <p:nvSpPr>
            <p:cNvPr id="18" name="Oval 17"/>
            <p:cNvSpPr/>
            <p:nvPr/>
          </p:nvSpPr>
          <p:spPr>
            <a:xfrm>
              <a:off x="1003243" y="392447"/>
              <a:ext cx="535021" cy="527259"/>
            </a:xfrm>
            <a:prstGeom prst="ellipse">
              <a:avLst/>
            </a:prstGeom>
            <a:solidFill>
              <a:schemeClr val="bg1"/>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19" name="Oval 18"/>
            <p:cNvSpPr/>
            <p:nvPr/>
          </p:nvSpPr>
          <p:spPr>
            <a:xfrm>
              <a:off x="1110083" y="500374"/>
              <a:ext cx="321339" cy="337593"/>
            </a:xfrm>
            <a:prstGeom prst="ellipse">
              <a:avLst/>
            </a:prstGeom>
            <a:gradFill flip="none" rotWithShape="1">
              <a:gsLst>
                <a:gs pos="0">
                  <a:srgbClr val="FF9900"/>
                </a:gs>
                <a:gs pos="100000">
                  <a:schemeClr val="accent1">
                    <a:lumMod val="20000"/>
                    <a:lumOff val="80000"/>
                  </a:schemeClr>
                </a:gs>
                <a:gs pos="12000">
                  <a:schemeClr val="accent1">
                    <a:lumMod val="20000"/>
                    <a:lumOff val="80000"/>
                  </a:schemeClr>
                </a:gs>
                <a:gs pos="68000">
                  <a:srgbClr val="FF9900"/>
                </a:gs>
                <a:gs pos="90000">
                  <a:srgbClr val="FF9900"/>
                </a:gs>
                <a:gs pos="44000">
                  <a:srgbClr val="FF9900"/>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cxnSp>
          <p:nvCxnSpPr>
            <p:cNvPr id="20" name="Straight Connector 19"/>
            <p:cNvCxnSpPr>
              <a:stCxn id="19" idx="4"/>
              <a:endCxn id="17" idx="5"/>
            </p:cNvCxnSpPr>
            <p:nvPr/>
          </p:nvCxnSpPr>
          <p:spPr>
            <a:xfrm flipH="1">
              <a:off x="1249359" y="837967"/>
              <a:ext cx="21394" cy="3644861"/>
            </a:xfrm>
            <a:prstGeom prst="line">
              <a:avLst/>
            </a:prstGeom>
            <a:ln w="28575">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21" name="Picture 20"/>
          <p:cNvPicPr/>
          <p:nvPr/>
        </p:nvPicPr>
        <p:blipFill>
          <a:blip r:embed="rId2">
            <a:extLst>
              <a:ext uri="{28A0092B-C50C-407E-A947-70E740481C1C}">
                <a14:useLocalDpi xmlns:a14="http://schemas.microsoft.com/office/drawing/2010/main" val="0"/>
              </a:ext>
            </a:extLst>
          </a:blip>
          <a:srcRect/>
          <a:stretch>
            <a:fillRect/>
          </a:stretch>
        </p:blipFill>
        <p:spPr bwMode="auto">
          <a:xfrm>
            <a:off x="3895260" y="4673600"/>
            <a:ext cx="4168086" cy="2068830"/>
          </a:xfrm>
          <a:prstGeom prst="rect">
            <a:avLst/>
          </a:prstGeom>
          <a:noFill/>
          <a:ln>
            <a:noFill/>
          </a:ln>
        </p:spPr>
      </p:pic>
    </p:spTree>
    <p:extLst>
      <p:ext uri="{BB962C8B-B14F-4D97-AF65-F5344CB8AC3E}">
        <p14:creationId xmlns:p14="http://schemas.microsoft.com/office/powerpoint/2010/main" val="134876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Introduction</a:t>
            </a:r>
            <a:endParaRPr lang="ar-EG"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5518" y="2286625"/>
            <a:ext cx="2400331" cy="141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0983" y="2011933"/>
            <a:ext cx="1828800"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2679" y="4836391"/>
            <a:ext cx="3066007" cy="977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545" y="4430615"/>
            <a:ext cx="3170201" cy="178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845" y="2383447"/>
            <a:ext cx="2641600" cy="1219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27886" y="4572703"/>
            <a:ext cx="1571897" cy="1888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701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30"/>
                                        </p:tgtEl>
                                        <p:attrNameLst>
                                          <p:attrName>style.visibility</p:attrName>
                                        </p:attrNameLst>
                                      </p:cBhvr>
                                      <p:to>
                                        <p:strVal val="visible"/>
                                      </p:to>
                                    </p:set>
                                    <p:anim calcmode="lin" valueType="num">
                                      <p:cBhvr additive="base">
                                        <p:cTn id="25" dur="500" fill="hold"/>
                                        <p:tgtEl>
                                          <p:spTgt spid="1030"/>
                                        </p:tgtEl>
                                        <p:attrNameLst>
                                          <p:attrName>ppt_x</p:attrName>
                                        </p:attrNameLst>
                                      </p:cBhvr>
                                      <p:tavLst>
                                        <p:tav tm="0">
                                          <p:val>
                                            <p:strVal val="#ppt_x"/>
                                          </p:val>
                                        </p:tav>
                                        <p:tav tm="100000">
                                          <p:val>
                                            <p:strVal val="#ppt_x"/>
                                          </p:val>
                                        </p:tav>
                                      </p:tavLst>
                                    </p:anim>
                                    <p:anim calcmode="lin" valueType="num">
                                      <p:cBhvr additive="base">
                                        <p:cTn id="26"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additive="base">
                                        <p:cTn id="31" dur="500" fill="hold"/>
                                        <p:tgtEl>
                                          <p:spTgt spid="1026"/>
                                        </p:tgtEl>
                                        <p:attrNameLst>
                                          <p:attrName>ppt_x</p:attrName>
                                        </p:attrNameLst>
                                      </p:cBhvr>
                                      <p:tavLst>
                                        <p:tav tm="0">
                                          <p:val>
                                            <p:strVal val="#ppt_x"/>
                                          </p:val>
                                        </p:tav>
                                        <p:tav tm="100000">
                                          <p:val>
                                            <p:strVal val="#ppt_x"/>
                                          </p:val>
                                        </p:tav>
                                      </p:tavLst>
                                    </p:anim>
                                    <p:anim calcmode="lin" valueType="num">
                                      <p:cBhvr additive="base">
                                        <p:cTn id="3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7"/>
                                        </p:tgtEl>
                                        <p:attrNameLst>
                                          <p:attrName>style.visibility</p:attrName>
                                        </p:attrNameLst>
                                      </p:cBhvr>
                                      <p:to>
                                        <p:strVal val="visible"/>
                                      </p:to>
                                    </p:set>
                                    <p:anim calcmode="lin" valueType="num">
                                      <p:cBhvr additive="base">
                                        <p:cTn id="37" dur="500" fill="hold"/>
                                        <p:tgtEl>
                                          <p:spTgt spid="1027"/>
                                        </p:tgtEl>
                                        <p:attrNameLst>
                                          <p:attrName>ppt_x</p:attrName>
                                        </p:attrNameLst>
                                      </p:cBhvr>
                                      <p:tavLst>
                                        <p:tav tm="0">
                                          <p:val>
                                            <p:strVal val="#ppt_x"/>
                                          </p:val>
                                        </p:tav>
                                        <p:tav tm="100000">
                                          <p:val>
                                            <p:strVal val="#ppt_x"/>
                                          </p:val>
                                        </p:tav>
                                      </p:tavLst>
                                    </p:anim>
                                    <p:anim calcmode="lin" valueType="num">
                                      <p:cBhvr additive="base">
                                        <p:cTn id="3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29"/>
                                        </p:tgtEl>
                                        <p:attrNameLst>
                                          <p:attrName>style.visibility</p:attrName>
                                        </p:attrNameLst>
                                      </p:cBhvr>
                                      <p:to>
                                        <p:strVal val="visible"/>
                                      </p:to>
                                    </p:set>
                                    <p:anim calcmode="lin" valueType="num">
                                      <p:cBhvr additive="base">
                                        <p:cTn id="43" dur="500" fill="hold"/>
                                        <p:tgtEl>
                                          <p:spTgt spid="1029"/>
                                        </p:tgtEl>
                                        <p:attrNameLst>
                                          <p:attrName>ppt_x</p:attrName>
                                        </p:attrNameLst>
                                      </p:cBhvr>
                                      <p:tavLst>
                                        <p:tav tm="0">
                                          <p:val>
                                            <p:strVal val="#ppt_x"/>
                                          </p:val>
                                        </p:tav>
                                        <p:tav tm="100000">
                                          <p:val>
                                            <p:strVal val="#ppt_x"/>
                                          </p:val>
                                        </p:tav>
                                      </p:tavLst>
                                    </p:anim>
                                    <p:anim calcmode="lin" valueType="num">
                                      <p:cBhvr additive="base">
                                        <p:cTn id="44"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31"/>
                                        </p:tgtEl>
                                        <p:attrNameLst>
                                          <p:attrName>style.visibility</p:attrName>
                                        </p:attrNameLst>
                                      </p:cBhvr>
                                      <p:to>
                                        <p:strVal val="visible"/>
                                      </p:to>
                                    </p:set>
                                    <p:anim calcmode="lin" valueType="num">
                                      <p:cBhvr additive="base">
                                        <p:cTn id="55" dur="500" fill="hold"/>
                                        <p:tgtEl>
                                          <p:spTgt spid="1031"/>
                                        </p:tgtEl>
                                        <p:attrNameLst>
                                          <p:attrName>ppt_x</p:attrName>
                                        </p:attrNameLst>
                                      </p:cBhvr>
                                      <p:tavLst>
                                        <p:tav tm="0">
                                          <p:val>
                                            <p:strVal val="#ppt_x"/>
                                          </p:val>
                                        </p:tav>
                                        <p:tav tm="100000">
                                          <p:val>
                                            <p:strVal val="#ppt_x"/>
                                          </p:val>
                                        </p:tav>
                                      </p:tavLst>
                                    </p:anim>
                                    <p:anim calcmode="lin" valueType="num">
                                      <p:cBhvr additive="base">
                                        <p:cTn id="56" dur="500" fill="hold"/>
                                        <p:tgtEl>
                                          <p:spTgt spid="10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Ultrasonic sensor</a:t>
            </a:r>
            <a:endParaRPr lang="ar-EG" dirty="0"/>
          </a:p>
        </p:txBody>
      </p:sp>
      <p:sp>
        <p:nvSpPr>
          <p:cNvPr id="5" name="Content Placeholder 4"/>
          <p:cNvSpPr>
            <a:spLocks noGrp="1"/>
          </p:cNvSpPr>
          <p:nvPr>
            <p:ph idx="1"/>
          </p:nvPr>
        </p:nvSpPr>
        <p:spPr/>
        <p:txBody>
          <a:bodyPr/>
          <a:lstStyle/>
          <a:p>
            <a:pPr algn="just"/>
            <a:r>
              <a:rPr lang="en-US" sz="2400" dirty="0"/>
              <a:t>The Ultrasonic transmitter transmits an ultrasonic wave, this wave travels in air and when it gets objected by any material it gets reflected back toward the sensor this reflected wave is observed by the Ultrasonic receiver module as shown in the picture below.</a:t>
            </a:r>
          </a:p>
          <a:p>
            <a:endParaRPr lang="en-US" dirty="0"/>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2495550" y="3998685"/>
            <a:ext cx="7200900" cy="2392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1623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TFT Display</a:t>
            </a:r>
            <a:endParaRPr lang="ar-EG" dirty="0"/>
          </a:p>
        </p:txBody>
      </p:sp>
      <p:sp>
        <p:nvSpPr>
          <p:cNvPr id="3" name="Content Placeholder 2"/>
          <p:cNvSpPr>
            <a:spLocks noGrp="1"/>
          </p:cNvSpPr>
          <p:nvPr>
            <p:ph idx="1"/>
          </p:nvPr>
        </p:nvSpPr>
        <p:spPr/>
        <p:txBody>
          <a:bodyPr/>
          <a:lstStyle/>
          <a:p>
            <a:pPr algn="just"/>
            <a:r>
              <a:rPr lang="en-US" dirty="0"/>
              <a:t>TFT display consist of millions of high-contrast, clear and bright color </a:t>
            </a:r>
            <a:r>
              <a:rPr lang="en-US" dirty="0" err="1"/>
              <a:t>pixels.And</a:t>
            </a:r>
            <a:r>
              <a:rPr lang="en-US" dirty="0"/>
              <a:t> we write string and number on it by bright and dark pixels.</a:t>
            </a:r>
          </a:p>
          <a:p>
            <a:endParaRPr lang="ar-EG"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0171" y="3248251"/>
            <a:ext cx="4122080" cy="2427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760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circle(in)">
                                      <p:cBhvr>
                                        <p:cTn id="25" dur="20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050"/>
                                        </p:tgtEl>
                                        <p:attrNameLst>
                                          <p:attrName>style.visibility</p:attrName>
                                        </p:attrNameLst>
                                      </p:cBhvr>
                                      <p:to>
                                        <p:strVal val="visible"/>
                                      </p:to>
                                    </p:set>
                                    <p:anim calcmode="lin" valueType="num">
                                      <p:cBhvr additive="base">
                                        <p:cTn id="30" dur="500" fill="hold"/>
                                        <p:tgtEl>
                                          <p:spTgt spid="2050"/>
                                        </p:tgtEl>
                                        <p:attrNameLst>
                                          <p:attrName>ppt_x</p:attrName>
                                        </p:attrNameLst>
                                      </p:cBhvr>
                                      <p:tavLst>
                                        <p:tav tm="0">
                                          <p:val>
                                            <p:strVal val="#ppt_x"/>
                                          </p:val>
                                        </p:tav>
                                        <p:tav tm="100000">
                                          <p:val>
                                            <p:strVal val="#ppt_x"/>
                                          </p:val>
                                        </p:tav>
                                      </p:tavLst>
                                    </p:anim>
                                    <p:anim calcmode="lin" valueType="num">
                                      <p:cBhvr additive="base">
                                        <p:cTn id="31"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Keypad </a:t>
            </a:r>
            <a:endParaRPr lang="ar-EG" dirty="0"/>
          </a:p>
        </p:txBody>
      </p:sp>
      <p:sp>
        <p:nvSpPr>
          <p:cNvPr id="3" name="Content Placeholder 2"/>
          <p:cNvSpPr>
            <a:spLocks noGrp="1"/>
          </p:cNvSpPr>
          <p:nvPr>
            <p:ph idx="1"/>
          </p:nvPr>
        </p:nvSpPr>
        <p:spPr/>
        <p:txBody>
          <a:bodyPr/>
          <a:lstStyle/>
          <a:p>
            <a:pPr algn="just"/>
            <a:r>
              <a:rPr lang="en-US" dirty="0"/>
              <a:t>The 4 x 4 matrix keypad usually is used as input in a </a:t>
            </a:r>
            <a:r>
              <a:rPr lang="en-US" dirty="0" err="1"/>
              <a:t>project.Used</a:t>
            </a:r>
            <a:r>
              <a:rPr lang="en-US" dirty="0"/>
              <a:t> to enter password to login system </a:t>
            </a:r>
            <a:endParaRPr lang="ar-EG"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7772" y="3092334"/>
            <a:ext cx="2873828" cy="3085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76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124"/>
                                        </p:tgtEl>
                                        <p:attrNameLst>
                                          <p:attrName>style.visibility</p:attrName>
                                        </p:attrNameLst>
                                      </p:cBhvr>
                                      <p:to>
                                        <p:strVal val="visible"/>
                                      </p:to>
                                    </p:set>
                                    <p:anim calcmode="lin" valueType="num">
                                      <p:cBhvr additive="base">
                                        <p:cTn id="17" dur="500" fill="hold"/>
                                        <p:tgtEl>
                                          <p:spTgt spid="5124"/>
                                        </p:tgtEl>
                                        <p:attrNameLst>
                                          <p:attrName>ppt_x</p:attrName>
                                        </p:attrNameLst>
                                      </p:cBhvr>
                                      <p:tavLst>
                                        <p:tav tm="0">
                                          <p:val>
                                            <p:strVal val="#ppt_x"/>
                                          </p:val>
                                        </p:tav>
                                        <p:tav tm="100000">
                                          <p:val>
                                            <p:strVal val="#ppt_x"/>
                                          </p:val>
                                        </p:tav>
                                      </p:tavLst>
                                    </p:anim>
                                    <p:anim calcmode="lin" valueType="num">
                                      <p:cBhvr additive="base">
                                        <p:cTn id="18"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keypad work ?</a:t>
            </a:r>
            <a:endParaRPr lang="ar-EG" dirty="0"/>
          </a:p>
        </p:txBody>
      </p:sp>
      <p:sp>
        <p:nvSpPr>
          <p:cNvPr id="3" name="Content Placeholder 2"/>
          <p:cNvSpPr>
            <a:spLocks noGrp="1"/>
          </p:cNvSpPr>
          <p:nvPr>
            <p:ph idx="1"/>
          </p:nvPr>
        </p:nvSpPr>
        <p:spPr/>
        <p:txBody>
          <a:bodyPr>
            <a:normAutofit/>
          </a:bodyPr>
          <a:lstStyle/>
          <a:p>
            <a:pPr algn="just"/>
            <a:r>
              <a:rPr lang="en-US" sz="2800" dirty="0"/>
              <a:t>First test whether any key is pressed down. Connect power to rows, so they are High level. Then set all the rows R1-R4 as Low and then detect the status of the columns. Any column of Low indicates there is key pressing and that the key is among the 4 keys of the column. If all columns are High, it means no key is pressed down.</a:t>
            </a:r>
            <a:endParaRPr lang="ar-EG" sz="2800" dirty="0"/>
          </a:p>
        </p:txBody>
      </p:sp>
      <p:pic>
        <p:nvPicPr>
          <p:cNvPr id="4" name="Picture 3" descr="C:\Users\First\Desktop\Untitled.png"/>
          <p:cNvPicPr/>
          <p:nvPr/>
        </p:nvPicPr>
        <p:blipFill>
          <a:blip r:embed="rId2">
            <a:extLst>
              <a:ext uri="{28A0092B-C50C-407E-A947-70E740481C1C}">
                <a14:useLocalDpi xmlns:a14="http://schemas.microsoft.com/office/drawing/2010/main" val="0"/>
              </a:ext>
            </a:extLst>
          </a:blip>
          <a:srcRect/>
          <a:stretch>
            <a:fillRect/>
          </a:stretch>
        </p:blipFill>
        <p:spPr bwMode="auto">
          <a:xfrm>
            <a:off x="2631963" y="4369435"/>
            <a:ext cx="7200900" cy="2488565"/>
          </a:xfrm>
          <a:prstGeom prst="rect">
            <a:avLst/>
          </a:prstGeom>
          <a:noFill/>
          <a:ln>
            <a:noFill/>
          </a:ln>
        </p:spPr>
      </p:pic>
    </p:spTree>
    <p:extLst>
      <p:ext uri="{BB962C8B-B14F-4D97-AF65-F5344CB8AC3E}">
        <p14:creationId xmlns:p14="http://schemas.microsoft.com/office/powerpoint/2010/main" val="45915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barn(inVertical)">
                                      <p:cBhvr>
                                        <p:cTn id="25" dur="5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Servo motor </a:t>
            </a:r>
            <a:endParaRPr lang="ar-EG" dirty="0"/>
          </a:p>
        </p:txBody>
      </p:sp>
      <p:sp>
        <p:nvSpPr>
          <p:cNvPr id="3" name="Content Placeholder 2"/>
          <p:cNvSpPr>
            <a:spLocks noGrp="1"/>
          </p:cNvSpPr>
          <p:nvPr>
            <p:ph idx="1"/>
          </p:nvPr>
        </p:nvSpPr>
        <p:spPr/>
        <p:txBody>
          <a:bodyPr/>
          <a:lstStyle/>
          <a:p>
            <a:pPr algn="just"/>
            <a:r>
              <a:rPr lang="en-US" sz="2800" dirty="0"/>
              <a:t>The servo motor is a closed-loop mechanism that incorporates positional feedback in order to control the rotational or linear speed and position. The motor is controlled with an electric signal, either analog or digital, which determines the amount of movement which represents the final command position for the shaft. </a:t>
            </a:r>
          </a:p>
          <a:p>
            <a:endParaRPr lang="ar-EG"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0286" y="4386652"/>
            <a:ext cx="3695578" cy="2089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623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barn(inVertical)">
                                      <p:cBhvr>
                                        <p:cTn id="25" dur="5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098"/>
                                        </p:tgtEl>
                                        <p:attrNameLst>
                                          <p:attrName>style.visibility</p:attrName>
                                        </p:attrNameLst>
                                      </p:cBhvr>
                                      <p:to>
                                        <p:strVal val="visible"/>
                                      </p:to>
                                    </p:set>
                                    <p:anim calcmode="lin" valueType="num">
                                      <p:cBhvr additive="base">
                                        <p:cTn id="30" dur="500" fill="hold"/>
                                        <p:tgtEl>
                                          <p:spTgt spid="4098"/>
                                        </p:tgtEl>
                                        <p:attrNameLst>
                                          <p:attrName>ppt_x</p:attrName>
                                        </p:attrNameLst>
                                      </p:cBhvr>
                                      <p:tavLst>
                                        <p:tav tm="0">
                                          <p:val>
                                            <p:strVal val="#ppt_x"/>
                                          </p:val>
                                        </p:tav>
                                        <p:tav tm="100000">
                                          <p:val>
                                            <p:strVal val="#ppt_x"/>
                                          </p:val>
                                        </p:tav>
                                      </p:tavLst>
                                    </p:anim>
                                    <p:anim calcmode="lin" valueType="num">
                                      <p:cBhvr additive="base">
                                        <p:cTn id="31"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8611" y="471509"/>
            <a:ext cx="11573436" cy="1034562"/>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pPr algn="ctr"/>
            <a:r>
              <a:rPr lang="en-US" sz="6000" b="1">
                <a:solidFill>
                  <a:srgbClr val="FF0000"/>
                </a:solidFill>
              </a:rPr>
              <a:t>Graduation project Objectives </a:t>
            </a:r>
            <a:endParaRPr lang="en-US" sz="6000" b="1" dirty="0">
              <a:solidFill>
                <a:srgbClr val="FF0000"/>
              </a:solidFill>
            </a:endParaRPr>
          </a:p>
        </p:txBody>
      </p:sp>
    </p:spTree>
    <p:extLst>
      <p:ext uri="{BB962C8B-B14F-4D97-AF65-F5344CB8AC3E}">
        <p14:creationId xmlns:p14="http://schemas.microsoft.com/office/powerpoint/2010/main" val="953471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Infrared sensor </a:t>
            </a:r>
            <a:endParaRPr lang="ar-EG" dirty="0"/>
          </a:p>
        </p:txBody>
      </p:sp>
      <p:sp>
        <p:nvSpPr>
          <p:cNvPr id="3" name="Content Placeholder 2"/>
          <p:cNvSpPr>
            <a:spLocks noGrp="1"/>
          </p:cNvSpPr>
          <p:nvPr>
            <p:ph idx="1"/>
          </p:nvPr>
        </p:nvSpPr>
        <p:spPr/>
        <p:txBody>
          <a:bodyPr>
            <a:normAutofit/>
          </a:bodyPr>
          <a:lstStyle/>
          <a:p>
            <a:pPr algn="just"/>
            <a:r>
              <a:rPr lang="en-US" sz="2800" dirty="0"/>
              <a:t>The Line finder is designed for line following in robotics. It consists two parts – an IR emitting LED and an IR sensitive phototransistor. It can output digital signal to a microcontroller so the robot can reliably follow a black line on a white background, or vice versa. Used to detect if door is closed or not . </a:t>
            </a:r>
          </a:p>
          <a:p>
            <a:pPr algn="just"/>
            <a:endParaRPr lang="ar-EG" sz="28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1973" y="4632099"/>
            <a:ext cx="4492625" cy="1433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257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barn(inVertical)">
                                      <p:cBhvr>
                                        <p:cTn id="25" dur="5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075"/>
                                        </p:tgtEl>
                                        <p:attrNameLst>
                                          <p:attrName>style.visibility</p:attrName>
                                        </p:attrNameLst>
                                      </p:cBhvr>
                                      <p:to>
                                        <p:strVal val="visible"/>
                                      </p:to>
                                    </p:set>
                                    <p:anim calcmode="lin" valueType="num">
                                      <p:cBhvr additive="base">
                                        <p:cTn id="30" dur="500" fill="hold"/>
                                        <p:tgtEl>
                                          <p:spTgt spid="3075"/>
                                        </p:tgtEl>
                                        <p:attrNameLst>
                                          <p:attrName>ppt_x</p:attrName>
                                        </p:attrNameLst>
                                      </p:cBhvr>
                                      <p:tavLst>
                                        <p:tav tm="0">
                                          <p:val>
                                            <p:strVal val="#ppt_x"/>
                                          </p:val>
                                        </p:tav>
                                        <p:tav tm="100000">
                                          <p:val>
                                            <p:strVal val="#ppt_x"/>
                                          </p:val>
                                        </p:tav>
                                      </p:tavLst>
                                    </p:anim>
                                    <p:anim calcmode="lin" valueType="num">
                                      <p:cBhvr additive="base">
                                        <p:cTn id="31"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system work  </a:t>
            </a:r>
            <a:endParaRPr lang="ar-EG" dirty="0"/>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16001" y="1981200"/>
            <a:ext cx="2830285" cy="1590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3429" y="4354287"/>
            <a:ext cx="2191656" cy="164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2208" y="1598387"/>
            <a:ext cx="1374478" cy="2620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15315" y="1906135"/>
            <a:ext cx="2673047" cy="200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0742" y="1389290"/>
            <a:ext cx="1552575"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3562" y="4408715"/>
            <a:ext cx="1711769" cy="1534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0251" y="4194785"/>
            <a:ext cx="1803173" cy="1962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853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098"/>
                                        </p:tgtEl>
                                        <p:attrNameLst>
                                          <p:attrName>style.visibility</p:attrName>
                                        </p:attrNameLst>
                                      </p:cBhvr>
                                      <p:to>
                                        <p:strVal val="visible"/>
                                      </p:to>
                                    </p:set>
                                    <p:anim calcmode="lin" valueType="num">
                                      <p:cBhvr additive="base">
                                        <p:cTn id="25" dur="500" fill="hold"/>
                                        <p:tgtEl>
                                          <p:spTgt spid="4098"/>
                                        </p:tgtEl>
                                        <p:attrNameLst>
                                          <p:attrName>ppt_x</p:attrName>
                                        </p:attrNameLst>
                                      </p:cBhvr>
                                      <p:tavLst>
                                        <p:tav tm="0">
                                          <p:val>
                                            <p:strVal val="#ppt_x"/>
                                          </p:val>
                                        </p:tav>
                                        <p:tav tm="100000">
                                          <p:val>
                                            <p:strVal val="#ppt_x"/>
                                          </p:val>
                                        </p:tav>
                                      </p:tavLst>
                                    </p:anim>
                                    <p:anim calcmode="lin" valueType="num">
                                      <p:cBhvr additive="base">
                                        <p:cTn id="26" dur="500" fill="hold"/>
                                        <p:tgtEl>
                                          <p:spTgt spid="409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147"/>
                                        </p:tgtEl>
                                        <p:attrNameLst>
                                          <p:attrName>style.visibility</p:attrName>
                                        </p:attrNameLst>
                                      </p:cBhvr>
                                      <p:to>
                                        <p:strVal val="visible"/>
                                      </p:to>
                                    </p:set>
                                    <p:anim calcmode="lin" valueType="num">
                                      <p:cBhvr additive="base">
                                        <p:cTn id="29" dur="500" fill="hold"/>
                                        <p:tgtEl>
                                          <p:spTgt spid="6147"/>
                                        </p:tgtEl>
                                        <p:attrNameLst>
                                          <p:attrName>ppt_x</p:attrName>
                                        </p:attrNameLst>
                                      </p:cBhvr>
                                      <p:tavLst>
                                        <p:tav tm="0">
                                          <p:val>
                                            <p:strVal val="#ppt_x"/>
                                          </p:val>
                                        </p:tav>
                                        <p:tav tm="100000">
                                          <p:val>
                                            <p:strVal val="#ppt_x"/>
                                          </p:val>
                                        </p:tav>
                                      </p:tavLst>
                                    </p:anim>
                                    <p:anim calcmode="lin" valueType="num">
                                      <p:cBhvr additive="base">
                                        <p:cTn id="30" dur="500" fill="hold"/>
                                        <p:tgtEl>
                                          <p:spTgt spid="614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148"/>
                                        </p:tgtEl>
                                        <p:attrNameLst>
                                          <p:attrName>style.visibility</p:attrName>
                                        </p:attrNameLst>
                                      </p:cBhvr>
                                      <p:to>
                                        <p:strVal val="visible"/>
                                      </p:to>
                                    </p:set>
                                    <p:anim calcmode="lin" valueType="num">
                                      <p:cBhvr additive="base">
                                        <p:cTn id="33" dur="500" fill="hold"/>
                                        <p:tgtEl>
                                          <p:spTgt spid="6148"/>
                                        </p:tgtEl>
                                        <p:attrNameLst>
                                          <p:attrName>ppt_x</p:attrName>
                                        </p:attrNameLst>
                                      </p:cBhvr>
                                      <p:tavLst>
                                        <p:tav tm="0">
                                          <p:val>
                                            <p:strVal val="#ppt_x"/>
                                          </p:val>
                                        </p:tav>
                                        <p:tav tm="100000">
                                          <p:val>
                                            <p:strVal val="#ppt_x"/>
                                          </p:val>
                                        </p:tav>
                                      </p:tavLst>
                                    </p:anim>
                                    <p:anim calcmode="lin" valueType="num">
                                      <p:cBhvr additive="base">
                                        <p:cTn id="34" dur="500" fill="hold"/>
                                        <p:tgtEl>
                                          <p:spTgt spid="6148"/>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149"/>
                                        </p:tgtEl>
                                        <p:attrNameLst>
                                          <p:attrName>style.visibility</p:attrName>
                                        </p:attrNameLst>
                                      </p:cBhvr>
                                      <p:to>
                                        <p:strVal val="visible"/>
                                      </p:to>
                                    </p:set>
                                    <p:anim calcmode="lin" valueType="num">
                                      <p:cBhvr additive="base">
                                        <p:cTn id="37" dur="500" fill="hold"/>
                                        <p:tgtEl>
                                          <p:spTgt spid="6149"/>
                                        </p:tgtEl>
                                        <p:attrNameLst>
                                          <p:attrName>ppt_x</p:attrName>
                                        </p:attrNameLst>
                                      </p:cBhvr>
                                      <p:tavLst>
                                        <p:tav tm="0">
                                          <p:val>
                                            <p:strVal val="#ppt_x"/>
                                          </p:val>
                                        </p:tav>
                                        <p:tav tm="100000">
                                          <p:val>
                                            <p:strVal val="#ppt_x"/>
                                          </p:val>
                                        </p:tav>
                                      </p:tavLst>
                                    </p:anim>
                                    <p:anim calcmode="lin" valueType="num">
                                      <p:cBhvr additive="base">
                                        <p:cTn id="38" dur="500" fill="hold"/>
                                        <p:tgtEl>
                                          <p:spTgt spid="614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6146"/>
                                        </p:tgtEl>
                                        <p:attrNameLst>
                                          <p:attrName>style.visibility</p:attrName>
                                        </p:attrNameLst>
                                      </p:cBhvr>
                                      <p:to>
                                        <p:strVal val="visible"/>
                                      </p:to>
                                    </p:set>
                                    <p:anim calcmode="lin" valueType="num">
                                      <p:cBhvr additive="base">
                                        <p:cTn id="41" dur="500" fill="hold"/>
                                        <p:tgtEl>
                                          <p:spTgt spid="6146"/>
                                        </p:tgtEl>
                                        <p:attrNameLst>
                                          <p:attrName>ppt_x</p:attrName>
                                        </p:attrNameLst>
                                      </p:cBhvr>
                                      <p:tavLst>
                                        <p:tav tm="0">
                                          <p:val>
                                            <p:strVal val="#ppt_x"/>
                                          </p:val>
                                        </p:tav>
                                        <p:tav tm="100000">
                                          <p:val>
                                            <p:strVal val="#ppt_x"/>
                                          </p:val>
                                        </p:tav>
                                      </p:tavLst>
                                    </p:anim>
                                    <p:anim calcmode="lin" valueType="num">
                                      <p:cBhvr additive="base">
                                        <p:cTn id="42" dur="500" fill="hold"/>
                                        <p:tgtEl>
                                          <p:spTgt spid="614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6150"/>
                                        </p:tgtEl>
                                        <p:attrNameLst>
                                          <p:attrName>style.visibility</p:attrName>
                                        </p:attrNameLst>
                                      </p:cBhvr>
                                      <p:to>
                                        <p:strVal val="visible"/>
                                      </p:to>
                                    </p:set>
                                    <p:anim calcmode="lin" valueType="num">
                                      <p:cBhvr additive="base">
                                        <p:cTn id="45" dur="500" fill="hold"/>
                                        <p:tgtEl>
                                          <p:spTgt spid="6150"/>
                                        </p:tgtEl>
                                        <p:attrNameLst>
                                          <p:attrName>ppt_x</p:attrName>
                                        </p:attrNameLst>
                                      </p:cBhvr>
                                      <p:tavLst>
                                        <p:tav tm="0">
                                          <p:val>
                                            <p:strVal val="#ppt_x"/>
                                          </p:val>
                                        </p:tav>
                                        <p:tav tm="100000">
                                          <p:val>
                                            <p:strVal val="#ppt_x"/>
                                          </p:val>
                                        </p:tav>
                                      </p:tavLst>
                                    </p:anim>
                                    <p:anim calcmode="lin" valueType="num">
                                      <p:cBhvr additive="base">
                                        <p:cTn id="46" dur="500" fill="hold"/>
                                        <p:tgtEl>
                                          <p:spTgt spid="615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6151"/>
                                        </p:tgtEl>
                                        <p:attrNameLst>
                                          <p:attrName>style.visibility</p:attrName>
                                        </p:attrNameLst>
                                      </p:cBhvr>
                                      <p:to>
                                        <p:strVal val="visible"/>
                                      </p:to>
                                    </p:set>
                                    <p:anim calcmode="lin" valueType="num">
                                      <p:cBhvr additive="base">
                                        <p:cTn id="49" dur="500" fill="hold"/>
                                        <p:tgtEl>
                                          <p:spTgt spid="6151"/>
                                        </p:tgtEl>
                                        <p:attrNameLst>
                                          <p:attrName>ppt_x</p:attrName>
                                        </p:attrNameLst>
                                      </p:cBhvr>
                                      <p:tavLst>
                                        <p:tav tm="0">
                                          <p:val>
                                            <p:strVal val="#ppt_x"/>
                                          </p:val>
                                        </p:tav>
                                        <p:tav tm="100000">
                                          <p:val>
                                            <p:strVal val="#ppt_x"/>
                                          </p:val>
                                        </p:tav>
                                      </p:tavLst>
                                    </p:anim>
                                    <p:anim calcmode="lin" valueType="num">
                                      <p:cBhvr additive="base">
                                        <p:cTn id="50" dur="500" fill="hold"/>
                                        <p:tgtEl>
                                          <p:spTgt spid="61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a:t>
            </a:r>
            <a:endParaRPr lang="ar-EG" dirty="0"/>
          </a:p>
        </p:txBody>
      </p:sp>
      <p:sp>
        <p:nvSpPr>
          <p:cNvPr id="3" name="Content Placeholder 2"/>
          <p:cNvSpPr>
            <a:spLocks noGrp="1"/>
          </p:cNvSpPr>
          <p:nvPr>
            <p:ph idx="1"/>
          </p:nvPr>
        </p:nvSpPr>
        <p:spPr>
          <a:xfrm>
            <a:off x="966071" y="2286000"/>
            <a:ext cx="9720071" cy="4023360"/>
          </a:xfrm>
        </p:spPr>
        <p:txBody>
          <a:bodyPr>
            <a:normAutofit/>
          </a:bodyPr>
          <a:lstStyle/>
          <a:p>
            <a:pPr>
              <a:buFont typeface="Arial" pitchFamily="34" charset="0"/>
              <a:buChar char="•"/>
            </a:pPr>
            <a:r>
              <a:rPr lang="en-US" sz="2400" dirty="0"/>
              <a:t>Camera </a:t>
            </a:r>
          </a:p>
          <a:p>
            <a:pPr>
              <a:buFont typeface="Arial" pitchFamily="34" charset="0"/>
              <a:buChar char="•"/>
            </a:pPr>
            <a:r>
              <a:rPr lang="en-US" sz="2400" dirty="0"/>
              <a:t>finger print</a:t>
            </a:r>
            <a:endParaRPr lang="ar-EG" sz="2400" dirty="0"/>
          </a:p>
          <a:p>
            <a:pPr>
              <a:buFont typeface="Arial" pitchFamily="34" charset="0"/>
              <a:buChar char="•"/>
            </a:pPr>
            <a:r>
              <a:rPr lang="en-US" sz="2400" dirty="0"/>
              <a:t>Add user name </a:t>
            </a:r>
          </a:p>
          <a:p>
            <a:pPr>
              <a:buFont typeface="Arial" pitchFamily="34" charset="0"/>
              <a:buChar char="•"/>
            </a:pPr>
            <a:endParaRPr lang="ar-EG" sz="2400" dirty="0"/>
          </a:p>
        </p:txBody>
      </p:sp>
    </p:spTree>
    <p:extLst>
      <p:ext uri="{BB962C8B-B14F-4D97-AF65-F5344CB8AC3E}">
        <p14:creationId xmlns:p14="http://schemas.microsoft.com/office/powerpoint/2010/main" val="152660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sz="3600" dirty="0">
                <a:latin typeface="Times New Roman" pitchFamily="18" charset="0"/>
                <a:cs typeface="Times New Roman" pitchFamily="18" charset="0"/>
              </a:rPr>
              <a:t>IOT</a:t>
            </a:r>
          </a:p>
        </p:txBody>
      </p:sp>
      <p:sp>
        <p:nvSpPr>
          <p:cNvPr id="4" name="عنصر نائب للنص 3"/>
          <p:cNvSpPr>
            <a:spLocks noGrp="1"/>
          </p:cNvSpPr>
          <p:nvPr>
            <p:ph type="body" sz="half" idx="2"/>
          </p:nvPr>
        </p:nvSpPr>
        <p:spPr/>
        <p:txBody>
          <a:bodyPr/>
          <a:lstStyle/>
          <a:p>
            <a:r>
              <a:rPr lang="en-US" sz="2000" dirty="0">
                <a:solidFill>
                  <a:schemeClr val="tx1">
                    <a:lumMod val="95000"/>
                    <a:lumOff val="5000"/>
                  </a:schemeClr>
                </a:solidFill>
                <a:latin typeface="Times New Roman" pitchFamily="18" charset="0"/>
                <a:cs typeface="Times New Roman" pitchFamily="18" charset="0"/>
              </a:rPr>
              <a:t>The Internet of things (IoT) describes the network of physical object. "things” that are embedded with sensors, software, and other technologies for the purpose of connecting and exchanging data with other devices and systems over the Internet.</a:t>
            </a:r>
          </a:p>
          <a:p>
            <a:endParaRPr lang="en-US" dirty="0"/>
          </a:p>
        </p:txBody>
      </p:sp>
      <p:pic>
        <p:nvPicPr>
          <p:cNvPr id="5" name="Picture 2" descr="C:\Users\elgarhy\Desktop\pp\iot_internet_of_things_lifestyle_connected_appliances_by_elenabs_gettyimages-1018211724_2400x1600-100788445-larg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15001" y="1521883"/>
            <a:ext cx="3900488" cy="3785658"/>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6"/>
          <p:cNvSpPr/>
          <p:nvPr/>
        </p:nvSpPr>
        <p:spPr bwMode="auto">
          <a:xfrm>
            <a:off x="10337338" y="3580485"/>
            <a:ext cx="1457100" cy="1868727"/>
          </a:xfrm>
          <a:custGeom>
            <a:avLst/>
            <a:gdLst>
              <a:gd name="connsiteX0" fmla="*/ 1225685 w 2451372"/>
              <a:gd name="connsiteY0" fmla="*/ 214007 h 2315182"/>
              <a:gd name="connsiteX1" fmla="*/ 1084634 w 2451372"/>
              <a:gd name="connsiteY1" fmla="*/ 374513 h 2315182"/>
              <a:gd name="connsiteX2" fmla="*/ 1225685 w 2451372"/>
              <a:gd name="connsiteY2" fmla="*/ 535019 h 2315182"/>
              <a:gd name="connsiteX3" fmla="*/ 1366736 w 2451372"/>
              <a:gd name="connsiteY3" fmla="*/ 374513 h 2315182"/>
              <a:gd name="connsiteX4" fmla="*/ 1225685 w 2451372"/>
              <a:gd name="connsiteY4" fmla="*/ 214007 h 2315182"/>
              <a:gd name="connsiteX5" fmla="*/ 1225686 w 2451372"/>
              <a:gd name="connsiteY5" fmla="*/ 0 h 2315182"/>
              <a:gd name="connsiteX6" fmla="*/ 2451372 w 2451372"/>
              <a:gd name="connsiteY6" fmla="*/ 1157591 h 2315182"/>
              <a:gd name="connsiteX7" fmla="*/ 1225686 w 2451372"/>
              <a:gd name="connsiteY7" fmla="*/ 2315182 h 2315182"/>
              <a:gd name="connsiteX8" fmla="*/ 0 w 2451372"/>
              <a:gd name="connsiteY8" fmla="*/ 1157591 h 2315182"/>
              <a:gd name="connsiteX9" fmla="*/ 1225686 w 2451372"/>
              <a:gd name="connsiteY9" fmla="*/ 0 h 231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1372" h="2315182">
                <a:moveTo>
                  <a:pt x="1225685" y="214007"/>
                </a:moveTo>
                <a:cubicBezTo>
                  <a:pt x="1147785" y="214007"/>
                  <a:pt x="1084634" y="285868"/>
                  <a:pt x="1084634" y="374513"/>
                </a:cubicBezTo>
                <a:cubicBezTo>
                  <a:pt x="1084634" y="463158"/>
                  <a:pt x="1147785" y="535019"/>
                  <a:pt x="1225685" y="535019"/>
                </a:cubicBezTo>
                <a:cubicBezTo>
                  <a:pt x="1303585" y="535019"/>
                  <a:pt x="1366736" y="463158"/>
                  <a:pt x="1366736" y="374513"/>
                </a:cubicBezTo>
                <a:cubicBezTo>
                  <a:pt x="1366736" y="285868"/>
                  <a:pt x="1303585" y="214007"/>
                  <a:pt x="1225685" y="214007"/>
                </a:cubicBezTo>
                <a:close/>
                <a:moveTo>
                  <a:pt x="1225686" y="0"/>
                </a:moveTo>
                <a:cubicBezTo>
                  <a:pt x="1902614" y="0"/>
                  <a:pt x="2451372" y="518271"/>
                  <a:pt x="2451372" y="1157591"/>
                </a:cubicBezTo>
                <a:cubicBezTo>
                  <a:pt x="2451372" y="1796911"/>
                  <a:pt x="1902614" y="2315182"/>
                  <a:pt x="1225686" y="2315182"/>
                </a:cubicBezTo>
                <a:cubicBezTo>
                  <a:pt x="548758" y="2315182"/>
                  <a:pt x="0" y="1796911"/>
                  <a:pt x="0" y="1157591"/>
                </a:cubicBezTo>
                <a:cubicBezTo>
                  <a:pt x="0" y="518271"/>
                  <a:pt x="548758" y="0"/>
                  <a:pt x="1225686" y="0"/>
                </a:cubicBezTo>
                <a:close/>
              </a:path>
            </a:pathLst>
          </a:custGeom>
          <a:gradFill flip="none" rotWithShape="1">
            <a:gsLst>
              <a:gs pos="0">
                <a:srgbClr val="0070C0"/>
              </a:gs>
              <a:gs pos="100000">
                <a:schemeClr val="accent1">
                  <a:lumMod val="40000"/>
                  <a:lumOff val="60000"/>
                </a:schemeClr>
              </a:gs>
              <a:gs pos="12000">
                <a:schemeClr val="accent1">
                  <a:lumMod val="20000"/>
                  <a:lumOff val="80000"/>
                </a:schemeClr>
              </a:gs>
              <a:gs pos="68000">
                <a:srgbClr val="0066FF"/>
              </a:gs>
              <a:gs pos="90000">
                <a:srgbClr val="0070C0"/>
              </a:gs>
              <a:gs pos="44000">
                <a:srgbClr val="0070C0"/>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b="1" cap="all" dirty="0">
                <a:ln w="0"/>
                <a:solidFill>
                  <a:srgbClr val="002060"/>
                </a:solidFill>
                <a:effectLst>
                  <a:reflection blurRad="12700" stA="50000" endPos="50000" dist="5000" dir="5400000" sy="-100000" rotWithShape="0"/>
                </a:effectLst>
                <a:latin typeface="Bahnschrift" panose="020B0502040204020203" pitchFamily="34" charset="0"/>
              </a:rPr>
              <a:t>IOT</a:t>
            </a:r>
          </a:p>
        </p:txBody>
      </p:sp>
      <p:grpSp>
        <p:nvGrpSpPr>
          <p:cNvPr id="12" name="Group 55"/>
          <p:cNvGrpSpPr/>
          <p:nvPr/>
        </p:nvGrpSpPr>
        <p:grpSpPr>
          <a:xfrm>
            <a:off x="10793800" y="985139"/>
            <a:ext cx="507611" cy="2646122"/>
            <a:chOff x="4543791" y="386465"/>
            <a:chExt cx="535021" cy="4096363"/>
          </a:xfrm>
        </p:grpSpPr>
        <p:sp>
          <p:nvSpPr>
            <p:cNvPr id="13" name="Oval 15"/>
            <p:cNvSpPr/>
            <p:nvPr/>
          </p:nvSpPr>
          <p:spPr>
            <a:xfrm>
              <a:off x="4543791" y="386465"/>
              <a:ext cx="535021" cy="527259"/>
            </a:xfrm>
            <a:prstGeom prst="ellipse">
              <a:avLst/>
            </a:prstGeom>
            <a:solidFill>
              <a:schemeClr val="bg1"/>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14" name="Oval 16"/>
            <p:cNvSpPr/>
            <p:nvPr/>
          </p:nvSpPr>
          <p:spPr>
            <a:xfrm>
              <a:off x="4650631" y="494392"/>
              <a:ext cx="321339" cy="337593"/>
            </a:xfrm>
            <a:prstGeom prst="ellipse">
              <a:avLst/>
            </a:prstGeom>
            <a:gradFill flip="none" rotWithShape="1">
              <a:gsLst>
                <a:gs pos="0">
                  <a:srgbClr val="0070C0"/>
                </a:gs>
                <a:gs pos="100000">
                  <a:schemeClr val="accent1">
                    <a:lumMod val="40000"/>
                    <a:lumOff val="60000"/>
                  </a:schemeClr>
                </a:gs>
                <a:gs pos="12000">
                  <a:schemeClr val="accent1">
                    <a:lumMod val="20000"/>
                    <a:lumOff val="80000"/>
                  </a:schemeClr>
                </a:gs>
                <a:gs pos="68000">
                  <a:srgbClr val="0066FF"/>
                </a:gs>
                <a:gs pos="90000">
                  <a:srgbClr val="0070C0"/>
                </a:gs>
                <a:gs pos="44000">
                  <a:srgbClr val="0070C0"/>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cxnSp>
          <p:nvCxnSpPr>
            <p:cNvPr id="15" name="Straight Connector 35"/>
            <p:cNvCxnSpPr>
              <a:stCxn id="14" idx="4"/>
            </p:cNvCxnSpPr>
            <p:nvPr/>
          </p:nvCxnSpPr>
          <p:spPr>
            <a:xfrm>
              <a:off x="4811301" y="831985"/>
              <a:ext cx="4211" cy="3650843"/>
            </a:xfrm>
            <a:prstGeom prst="line">
              <a:avLst/>
            </a:prstGeom>
            <a:ln w="28575">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55263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barn(inVertical)">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a:bodyPr>
          <a:lstStyle/>
          <a:p>
            <a:pPr algn="ctr"/>
            <a:r>
              <a:rPr lang="en-US" sz="3600" dirty="0">
                <a:latin typeface="Times New Roman" pitchFamily="18" charset="0"/>
                <a:cs typeface="Times New Roman" pitchFamily="18" charset="0"/>
              </a:rPr>
              <a:t>System Introduction</a:t>
            </a:r>
          </a:p>
        </p:txBody>
      </p:sp>
      <p:sp>
        <p:nvSpPr>
          <p:cNvPr id="3" name="عنصر نائب للمحتوى 2"/>
          <p:cNvSpPr>
            <a:spLocks noGrp="1"/>
          </p:cNvSpPr>
          <p:nvPr>
            <p:ph idx="1"/>
          </p:nvPr>
        </p:nvSpPr>
        <p:spPr>
          <a:xfrm>
            <a:off x="1024128" y="1957388"/>
            <a:ext cx="9720071" cy="4351972"/>
          </a:xfrm>
        </p:spPr>
        <p:txBody>
          <a:bodyPr/>
          <a:lstStyle/>
          <a:p>
            <a:r>
              <a:rPr lang="en-US" sz="2400" dirty="0">
                <a:latin typeface="Times New Roman" pitchFamily="18" charset="0"/>
                <a:cs typeface="Times New Roman" pitchFamily="18" charset="0"/>
              </a:rPr>
              <a:t>1- Environment : Summarized in homes, buildings, office and companies.</a:t>
            </a:r>
          </a:p>
          <a:p>
            <a:r>
              <a:rPr lang="en-US" sz="2400" dirty="0">
                <a:latin typeface="Times New Roman" pitchFamily="18" charset="0"/>
                <a:cs typeface="Times New Roman" pitchFamily="18" charset="0"/>
              </a:rPr>
              <a:t>2- Processing Component :  STM32 ( M.C), ESP8266 (WIFI Module).</a:t>
            </a:r>
          </a:p>
          <a:p>
            <a:r>
              <a:rPr lang="en-US" sz="2400" dirty="0">
                <a:latin typeface="Times New Roman" pitchFamily="18" charset="0"/>
                <a:cs typeface="Times New Roman" pitchFamily="18" charset="0"/>
              </a:rPr>
              <a:t>3-  Middle ware  : Servers.</a:t>
            </a:r>
          </a:p>
          <a:p>
            <a:endParaRPr lang="en-US" sz="2400" dirty="0"/>
          </a:p>
          <a:p>
            <a:endParaRPr lang="en-US" dirty="0"/>
          </a:p>
        </p:txBody>
      </p:sp>
      <p:pic>
        <p:nvPicPr>
          <p:cNvPr id="4" name="Picture 5" descr="C:\Users\elgarhy\Desktop\block digram i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0274" y="3405188"/>
            <a:ext cx="70104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62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barn(inVertical)">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arn(inVertical)">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a:bodyPr>
          <a:lstStyle/>
          <a:p>
            <a:pPr algn="ctr"/>
            <a:r>
              <a:rPr lang="en-US" sz="3600" dirty="0">
                <a:latin typeface="Times New Roman" pitchFamily="18" charset="0"/>
                <a:cs typeface="Times New Roman" pitchFamily="18" charset="0"/>
              </a:rPr>
              <a:t>System Block Diagram</a:t>
            </a:r>
          </a:p>
        </p:txBody>
      </p:sp>
      <p:pic>
        <p:nvPicPr>
          <p:cNvPr id="1026" name="Picture 2" descr="C:\Users\elgarhy\Desktop\pp\blok.png"/>
          <p:cNvPicPr>
            <a:picLocks noGrp="1" noChangeAspect="1" noChangeArrowheads="1"/>
          </p:cNvPicPr>
          <p:nvPr>
            <p:ph idx="1"/>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404998" y="2098109"/>
            <a:ext cx="7327726"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83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a:bodyPr>
          <a:lstStyle/>
          <a:p>
            <a:pPr algn="ctr"/>
            <a:r>
              <a:rPr lang="en-US" sz="3600" dirty="0">
                <a:latin typeface="Times New Roman" pitchFamily="18" charset="0"/>
                <a:cs typeface="Times New Roman" pitchFamily="18" charset="0"/>
              </a:rPr>
              <a:t>Esp8266 (WIFI Module)</a:t>
            </a:r>
          </a:p>
        </p:txBody>
      </p:sp>
      <p:sp>
        <p:nvSpPr>
          <p:cNvPr id="3" name="عنصر نائب للمحتوى 2"/>
          <p:cNvSpPr>
            <a:spLocks noGrp="1"/>
          </p:cNvSpPr>
          <p:nvPr>
            <p:ph sz="half" idx="1"/>
          </p:nvPr>
        </p:nvSpPr>
        <p:spPr/>
        <p:txBody>
          <a:bodyPr>
            <a:normAutofit lnSpcReduction="10000"/>
          </a:bodyPr>
          <a:lstStyle/>
          <a:p>
            <a:r>
              <a:rPr lang="en-US" dirty="0"/>
              <a:t>The ESP8266 is the name of a microcontroller designed by Espressif  Systems in china.</a:t>
            </a:r>
          </a:p>
          <a:p>
            <a:pPr lvl="0"/>
            <a:r>
              <a:rPr lang="en-US" dirty="0"/>
              <a:t>Features of ESP8266:</a:t>
            </a:r>
          </a:p>
          <a:p>
            <a:pPr lvl="0"/>
            <a:r>
              <a:rPr lang="en-US" dirty="0"/>
              <a:t>1- Integrated low power 32-bit MCU</a:t>
            </a:r>
          </a:p>
          <a:p>
            <a:pPr lvl="0"/>
            <a:r>
              <a:rPr lang="en-US" dirty="0"/>
              <a:t>2- Integrated 10-bit ADC</a:t>
            </a:r>
          </a:p>
          <a:p>
            <a:pPr lvl="0"/>
            <a:r>
              <a:rPr lang="en-US" dirty="0"/>
              <a:t>3- Integrated TCP/IP protocol</a:t>
            </a:r>
          </a:p>
          <a:p>
            <a:pPr lvl="0"/>
            <a:r>
              <a:rPr lang="en-US" dirty="0"/>
              <a:t>3- Support USART Protocol</a:t>
            </a:r>
          </a:p>
          <a:p>
            <a:pPr lvl="0"/>
            <a:r>
              <a:rPr lang="en-US" dirty="0"/>
              <a:t>4- Baud rate 115200 (speed of  bit/sec)</a:t>
            </a:r>
          </a:p>
          <a:p>
            <a:endParaRPr lang="en-US" dirty="0"/>
          </a:p>
        </p:txBody>
      </p:sp>
      <p:pic>
        <p:nvPicPr>
          <p:cNvPr id="5" name="Picture 2" descr="C:\Users\elgarhy\Desktop\pp\AT.jpg"/>
          <p:cNvPicPr>
            <a:picLocks noGrp="1" noChangeAspect="1" noChangeArrowheads="1"/>
          </p:cNvPicPr>
          <p:nvPr>
            <p:ph sz="half" idx="2"/>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989638" y="2457035"/>
            <a:ext cx="4754562" cy="368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01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barn(inVertical)">
                                      <p:cBhvr>
                                        <p:cTn id="43" dur="500"/>
                                        <p:tgtEl>
                                          <p:spTgt spid="3">
                                            <p:txEl>
                                              <p:pRg st="2" end="2"/>
                                            </p:txEl>
                                          </p:spTgt>
                                        </p:tgtEl>
                                      </p:cBhvr>
                                    </p:animEffect>
                                  </p:childTnLst>
                                </p:cTn>
                              </p:par>
                              <p:par>
                                <p:cTn id="44" presetID="16" presetClass="entr" presetSubtype="21" fill="hold"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barn(inVertical)">
                                      <p:cBhvr>
                                        <p:cTn id="46" dur="500"/>
                                        <p:tgtEl>
                                          <p:spTgt spid="3">
                                            <p:txEl>
                                              <p:pRg st="3" end="3"/>
                                            </p:txEl>
                                          </p:spTgt>
                                        </p:tgtEl>
                                      </p:cBhvr>
                                    </p:animEffect>
                                  </p:childTnLst>
                                </p:cTn>
                              </p:par>
                              <p:par>
                                <p:cTn id="47" presetID="16" presetClass="entr" presetSubtype="21"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barn(inVertical)">
                                      <p:cBhvr>
                                        <p:cTn id="49" dur="500"/>
                                        <p:tgtEl>
                                          <p:spTgt spid="3">
                                            <p:txEl>
                                              <p:pRg st="4" end="4"/>
                                            </p:txEl>
                                          </p:spTgt>
                                        </p:tgtEl>
                                      </p:cBhvr>
                                    </p:animEffect>
                                  </p:childTnLst>
                                </p:cTn>
                              </p:par>
                              <p:par>
                                <p:cTn id="50" presetID="16" presetClass="entr" presetSubtype="21" fill="hold" nodeType="with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barn(inVertical)">
                                      <p:cBhvr>
                                        <p:cTn id="52" dur="500"/>
                                        <p:tgtEl>
                                          <p:spTgt spid="3">
                                            <p:txEl>
                                              <p:pRg st="5" end="5"/>
                                            </p:txEl>
                                          </p:spTgt>
                                        </p:tgtEl>
                                      </p:cBhvr>
                                    </p:animEffect>
                                  </p:childTnLst>
                                </p:cTn>
                              </p:par>
                              <p:par>
                                <p:cTn id="53" presetID="16" presetClass="entr" presetSubtype="21"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barn(inVertical)">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 calcmode="lin" valueType="num">
                                      <p:cBhvr additive="base">
                                        <p:cTn id="60" dur="500" fill="hold"/>
                                        <p:tgtEl>
                                          <p:spTgt spid="5"/>
                                        </p:tgtEl>
                                        <p:attrNameLst>
                                          <p:attrName>ppt_x</p:attrName>
                                        </p:attrNameLst>
                                      </p:cBhvr>
                                      <p:tavLst>
                                        <p:tav tm="0">
                                          <p:val>
                                            <p:strVal val="#ppt_x"/>
                                          </p:val>
                                        </p:tav>
                                        <p:tav tm="100000">
                                          <p:val>
                                            <p:strVal val="#ppt_x"/>
                                          </p:val>
                                        </p:tav>
                                      </p:tavLst>
                                    </p:anim>
                                    <p:anim calcmode="lin" valueType="num">
                                      <p:cBhvr additive="base">
                                        <p:cTn id="6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a:bodyPr>
          <a:lstStyle/>
          <a:p>
            <a:pPr algn="ctr"/>
            <a:r>
              <a:rPr lang="en-US" sz="3600" dirty="0">
                <a:latin typeface="Times New Roman" pitchFamily="18" charset="0"/>
                <a:cs typeface="Times New Roman" pitchFamily="18" charset="0"/>
              </a:rPr>
              <a:t>UART</a:t>
            </a:r>
          </a:p>
        </p:txBody>
      </p:sp>
      <p:sp>
        <p:nvSpPr>
          <p:cNvPr id="3" name="عنصر نائب للمحتوى 2"/>
          <p:cNvSpPr>
            <a:spLocks noGrp="1"/>
          </p:cNvSpPr>
          <p:nvPr>
            <p:ph sz="half" idx="1"/>
          </p:nvPr>
        </p:nvSpPr>
        <p:spPr/>
        <p:txBody>
          <a:bodyPr>
            <a:normAutofit fontScale="85000" lnSpcReduction="20000"/>
          </a:bodyPr>
          <a:lstStyle/>
          <a:p>
            <a:pPr lvl="0" algn="just"/>
            <a:r>
              <a:rPr lang="en-US" sz="2400" dirty="0">
                <a:latin typeface="Times New Roman" pitchFamily="18" charset="0"/>
                <a:cs typeface="Times New Roman" pitchFamily="18" charset="0"/>
              </a:rPr>
              <a:t>The universal asynchronous receiver transmitter (UART) offers a flexible means of full-duplex data exchange.</a:t>
            </a:r>
          </a:p>
          <a:p>
            <a:pPr lvl="0"/>
            <a:r>
              <a:rPr lang="en-US" sz="2400" dirty="0">
                <a:latin typeface="Times New Roman" pitchFamily="18" charset="0"/>
                <a:cs typeface="Times New Roman" pitchFamily="18" charset="0"/>
              </a:rPr>
              <a:t>Specifications of UART:</a:t>
            </a:r>
          </a:p>
          <a:p>
            <a:pPr lvl="0"/>
            <a:r>
              <a:rPr lang="en-US" sz="2400" dirty="0">
                <a:latin typeface="Times New Roman" pitchFamily="18" charset="0"/>
                <a:cs typeface="Times New Roman" pitchFamily="18" charset="0"/>
              </a:rPr>
              <a:t>1- Wire Connection</a:t>
            </a:r>
          </a:p>
          <a:p>
            <a:pPr lvl="0"/>
            <a:r>
              <a:rPr lang="en-US" sz="2400" dirty="0">
                <a:latin typeface="Times New Roman" pitchFamily="18" charset="0"/>
                <a:cs typeface="Times New Roman" pitchFamily="18" charset="0"/>
              </a:rPr>
              <a:t>2- Serial Connection</a:t>
            </a:r>
          </a:p>
          <a:p>
            <a:pPr lvl="0"/>
            <a:r>
              <a:rPr lang="en-US" sz="2400" dirty="0">
                <a:latin typeface="Times New Roman" pitchFamily="18" charset="0"/>
                <a:cs typeface="Times New Roman" pitchFamily="18" charset="0"/>
              </a:rPr>
              <a:t>3- Peer to peer</a:t>
            </a:r>
          </a:p>
          <a:p>
            <a:pPr lvl="0"/>
            <a:r>
              <a:rPr lang="en-US" sz="2400" dirty="0">
                <a:latin typeface="Times New Roman" pitchFamily="18" charset="0"/>
                <a:cs typeface="Times New Roman" pitchFamily="18" charset="0"/>
              </a:rPr>
              <a:t>4- Asynchronous</a:t>
            </a:r>
          </a:p>
          <a:p>
            <a:pPr lvl="0"/>
            <a:r>
              <a:rPr lang="en-US" sz="2400" dirty="0">
                <a:latin typeface="Times New Roman" pitchFamily="18" charset="0"/>
                <a:cs typeface="Times New Roman" pitchFamily="18" charset="0"/>
              </a:rPr>
              <a:t>5- Data direction (Full duplex)</a:t>
            </a:r>
          </a:p>
          <a:p>
            <a:pPr lvl="0"/>
            <a:r>
              <a:rPr lang="en-US" sz="2400" dirty="0">
                <a:latin typeface="Times New Roman" pitchFamily="18" charset="0"/>
                <a:cs typeface="Times New Roman" pitchFamily="18" charset="0"/>
              </a:rPr>
              <a:t>6- 115200 baud rate (speed) need to connect       with WIFI module</a:t>
            </a:r>
          </a:p>
          <a:p>
            <a:endParaRPr lang="en-US" dirty="0"/>
          </a:p>
        </p:txBody>
      </p:sp>
      <p:pic>
        <p:nvPicPr>
          <p:cNvPr id="5" name="عنصر نائب للمحتوى 4" descr="C:\Users\elgarhy\Desktop\2021-07-16_2-22-13.jpg"/>
          <p:cNvPicPr>
            <a:picLocks noGrp="1"/>
          </p:cNvPicPr>
          <p:nvPr>
            <p:ph sz="half" idx="2"/>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989638" y="2428875"/>
            <a:ext cx="4754562" cy="3314699"/>
          </a:xfrm>
          <a:prstGeom prst="rect">
            <a:avLst/>
          </a:prstGeom>
          <a:noFill/>
          <a:ln>
            <a:noFill/>
          </a:ln>
        </p:spPr>
      </p:pic>
    </p:spTree>
    <p:extLst>
      <p:ext uri="{BB962C8B-B14F-4D97-AF65-F5344CB8AC3E}">
        <p14:creationId xmlns:p14="http://schemas.microsoft.com/office/powerpoint/2010/main" val="339471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barn(inVertical)">
                                      <p:cBhvr>
                                        <p:cTn id="43" dur="500"/>
                                        <p:tgtEl>
                                          <p:spTgt spid="3">
                                            <p:txEl>
                                              <p:pRg st="2" end="2"/>
                                            </p:txEl>
                                          </p:spTgt>
                                        </p:tgtEl>
                                      </p:cBhvr>
                                    </p:animEffect>
                                  </p:childTnLst>
                                </p:cTn>
                              </p:par>
                              <p:par>
                                <p:cTn id="44" presetID="16" presetClass="entr" presetSubtype="21" fill="hold"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barn(inVertical)">
                                      <p:cBhvr>
                                        <p:cTn id="46" dur="500"/>
                                        <p:tgtEl>
                                          <p:spTgt spid="3">
                                            <p:txEl>
                                              <p:pRg st="3" end="3"/>
                                            </p:txEl>
                                          </p:spTgt>
                                        </p:tgtEl>
                                      </p:cBhvr>
                                    </p:animEffect>
                                  </p:childTnLst>
                                </p:cTn>
                              </p:par>
                              <p:par>
                                <p:cTn id="47" presetID="16" presetClass="entr" presetSubtype="21"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barn(inVertical)">
                                      <p:cBhvr>
                                        <p:cTn id="49" dur="500"/>
                                        <p:tgtEl>
                                          <p:spTgt spid="3">
                                            <p:txEl>
                                              <p:pRg st="4" end="4"/>
                                            </p:txEl>
                                          </p:spTgt>
                                        </p:tgtEl>
                                      </p:cBhvr>
                                    </p:animEffect>
                                  </p:childTnLst>
                                </p:cTn>
                              </p:par>
                              <p:par>
                                <p:cTn id="50" presetID="16" presetClass="entr" presetSubtype="21" fill="hold" nodeType="with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barn(inVertical)">
                                      <p:cBhvr>
                                        <p:cTn id="52" dur="500"/>
                                        <p:tgtEl>
                                          <p:spTgt spid="3">
                                            <p:txEl>
                                              <p:pRg st="5" end="5"/>
                                            </p:txEl>
                                          </p:spTgt>
                                        </p:tgtEl>
                                      </p:cBhvr>
                                    </p:animEffect>
                                  </p:childTnLst>
                                </p:cTn>
                              </p:par>
                              <p:par>
                                <p:cTn id="53" presetID="16" presetClass="entr" presetSubtype="21"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barn(inVertical)">
                                      <p:cBhvr>
                                        <p:cTn id="55" dur="500"/>
                                        <p:tgtEl>
                                          <p:spTgt spid="3">
                                            <p:txEl>
                                              <p:pRg st="6" end="6"/>
                                            </p:txEl>
                                          </p:spTgt>
                                        </p:tgtEl>
                                      </p:cBhvr>
                                    </p:animEffect>
                                  </p:childTnLst>
                                </p:cTn>
                              </p:par>
                              <p:par>
                                <p:cTn id="56" presetID="16" presetClass="entr" presetSubtype="21" fill="hold" nodeType="with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barn(inVertical)">
                                      <p:cBhvr>
                                        <p:cTn id="58" dur="500"/>
                                        <p:tgtEl>
                                          <p:spTgt spid="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a:bodyPr>
          <a:lstStyle/>
          <a:p>
            <a:pPr algn="ctr"/>
            <a:r>
              <a:rPr lang="en-US" sz="3600" dirty="0">
                <a:latin typeface="Times New Roman" pitchFamily="18" charset="0"/>
                <a:cs typeface="Times New Roman" pitchFamily="18" charset="0"/>
              </a:rPr>
              <a:t>Algorithm of UART</a:t>
            </a:r>
            <a:endParaRPr lang="en-US" sz="3600" dirty="0"/>
          </a:p>
        </p:txBody>
      </p:sp>
      <p:sp>
        <p:nvSpPr>
          <p:cNvPr id="3" name="عنصر نائب للمحتوى 2"/>
          <p:cNvSpPr>
            <a:spLocks noGrp="1"/>
          </p:cNvSpPr>
          <p:nvPr>
            <p:ph idx="1"/>
          </p:nvPr>
        </p:nvSpPr>
        <p:spPr/>
        <p:txBody>
          <a:bodyPr>
            <a:normAutofit fontScale="55000" lnSpcReduction="20000"/>
          </a:bodyPr>
          <a:lstStyle/>
          <a:p>
            <a:pPr lvl="0"/>
            <a:r>
              <a:rPr lang="en-US" sz="3800" dirty="0">
                <a:latin typeface="Times New Roman" pitchFamily="18" charset="0"/>
                <a:cs typeface="Times New Roman" pitchFamily="18" charset="0"/>
              </a:rPr>
              <a:t>1- Initialize Baud rate</a:t>
            </a:r>
          </a:p>
          <a:p>
            <a:pPr lvl="0"/>
            <a:r>
              <a:rPr lang="en-US" sz="3800" dirty="0">
                <a:latin typeface="Times New Roman" pitchFamily="18" charset="0"/>
                <a:cs typeface="Times New Roman" pitchFamily="18" charset="0"/>
              </a:rPr>
              <a:t>2- Enable Status register, SR</a:t>
            </a:r>
          </a:p>
          <a:p>
            <a:pPr lvl="0"/>
            <a:r>
              <a:rPr lang="en-US" sz="3800" dirty="0">
                <a:latin typeface="Times New Roman" pitchFamily="18" charset="0"/>
                <a:cs typeface="Times New Roman" pitchFamily="18" charset="0"/>
              </a:rPr>
              <a:t>3- If word length = 8 bit</a:t>
            </a:r>
          </a:p>
          <a:p>
            <a:r>
              <a:rPr lang="en-US" sz="3800" dirty="0">
                <a:latin typeface="Times New Roman" pitchFamily="18" charset="0"/>
                <a:cs typeface="Times New Roman" pitchFamily="18" charset="0"/>
              </a:rPr>
              <a:t>     Disable word length bit in control register</a:t>
            </a:r>
          </a:p>
          <a:p>
            <a:r>
              <a:rPr lang="en-US" sz="3800" dirty="0">
                <a:latin typeface="Times New Roman" pitchFamily="18" charset="0"/>
                <a:cs typeface="Times New Roman" pitchFamily="18" charset="0"/>
              </a:rPr>
              <a:t>     Else If word length = 9 bit</a:t>
            </a:r>
          </a:p>
          <a:p>
            <a:r>
              <a:rPr lang="en-US" sz="3800" dirty="0">
                <a:latin typeface="Times New Roman" pitchFamily="18" charset="0"/>
                <a:cs typeface="Times New Roman" pitchFamily="18" charset="0"/>
              </a:rPr>
              <a:t>     Enable word length bit in control register </a:t>
            </a:r>
          </a:p>
          <a:p>
            <a:pPr lvl="0"/>
            <a:r>
              <a:rPr lang="en-US" sz="3800" dirty="0">
                <a:latin typeface="Times New Roman" pitchFamily="18" charset="0"/>
                <a:cs typeface="Times New Roman" pitchFamily="18" charset="0"/>
              </a:rPr>
              <a:t>4- Enable/Disable control register parity and interrupt bits</a:t>
            </a:r>
          </a:p>
          <a:p>
            <a:pPr lvl="0"/>
            <a:r>
              <a:rPr lang="en-US" sz="3800" dirty="0">
                <a:latin typeface="Times New Roman" pitchFamily="18" charset="0"/>
                <a:cs typeface="Times New Roman" pitchFamily="18" charset="0"/>
              </a:rPr>
              <a:t>5- Enable/Disable control register stop bits</a:t>
            </a:r>
          </a:p>
          <a:p>
            <a:pPr lvl="0"/>
            <a:r>
              <a:rPr lang="en-US" sz="3800" dirty="0">
                <a:latin typeface="Times New Roman" pitchFamily="18" charset="0"/>
                <a:cs typeface="Times New Roman" pitchFamily="18" charset="0"/>
              </a:rPr>
              <a:t>6- Send data on data register</a:t>
            </a:r>
          </a:p>
          <a:p>
            <a:pPr lvl="0"/>
            <a:r>
              <a:rPr lang="en-US" sz="3800" dirty="0">
                <a:latin typeface="Times New Roman" pitchFamily="18" charset="0"/>
                <a:cs typeface="Times New Roman" pitchFamily="18" charset="0"/>
              </a:rPr>
              <a:t>7- Read data from data register</a:t>
            </a:r>
          </a:p>
          <a:p>
            <a:endParaRPr lang="en-US" dirty="0"/>
          </a:p>
          <a:p>
            <a:endParaRPr lang="en-US" dirty="0"/>
          </a:p>
        </p:txBody>
      </p:sp>
    </p:spTree>
    <p:extLst>
      <p:ext uri="{BB962C8B-B14F-4D97-AF65-F5344CB8AC3E}">
        <p14:creationId xmlns:p14="http://schemas.microsoft.com/office/powerpoint/2010/main" val="341380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arn(inVertical)">
                                      <p:cBhvr>
                                        <p:cTn id="22" dur="500"/>
                                        <p:tgtEl>
                                          <p:spTgt spid="3">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arn(inVertical)">
                                      <p:cBhvr>
                                        <p:cTn id="25" dur="500"/>
                                        <p:tgtEl>
                                          <p:spTgt spid="3">
                                            <p:txEl>
                                              <p:pRg st="6" end="6"/>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arn(inVertical)">
                                      <p:cBhvr>
                                        <p:cTn id="28" dur="500"/>
                                        <p:tgtEl>
                                          <p:spTgt spid="3">
                                            <p:txEl>
                                              <p:pRg st="7" end="7"/>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arn(inVertical)">
                                      <p:cBhvr>
                                        <p:cTn id="31" dur="500"/>
                                        <p:tgtEl>
                                          <p:spTgt spid="3">
                                            <p:txEl>
                                              <p:pRg st="8" end="8"/>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barn(inVertical)">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a:bodyPr>
          <a:lstStyle/>
          <a:p>
            <a:pPr algn="ctr"/>
            <a:r>
              <a:rPr lang="en-US" sz="3600" dirty="0">
                <a:latin typeface="Times New Roman" pitchFamily="18" charset="0"/>
                <a:cs typeface="Times New Roman" pitchFamily="18" charset="0"/>
              </a:rPr>
              <a:t>Algorithm of IOT Module</a:t>
            </a:r>
          </a:p>
        </p:txBody>
      </p:sp>
      <p:sp>
        <p:nvSpPr>
          <p:cNvPr id="3" name="عنصر نائب للمحتوى 2"/>
          <p:cNvSpPr>
            <a:spLocks noGrp="1"/>
          </p:cNvSpPr>
          <p:nvPr>
            <p:ph sz="half" idx="1"/>
          </p:nvPr>
        </p:nvSpPr>
        <p:spPr/>
        <p:txBody>
          <a:bodyPr>
            <a:normAutofit/>
          </a:bodyPr>
          <a:lstStyle/>
          <a:p>
            <a:pPr lvl="0"/>
            <a:r>
              <a:rPr lang="en-US" sz="2400" dirty="0">
                <a:latin typeface="Times New Roman" pitchFamily="18" charset="0"/>
                <a:cs typeface="Times New Roman" pitchFamily="18" charset="0"/>
              </a:rPr>
              <a:t>1- Initialize ESP </a:t>
            </a:r>
          </a:p>
          <a:p>
            <a:pPr lvl="0"/>
            <a:r>
              <a:rPr lang="en-US" sz="2400" dirty="0">
                <a:latin typeface="Times New Roman" pitchFamily="18" charset="0"/>
                <a:cs typeface="Times New Roman" pitchFamily="18" charset="0"/>
              </a:rPr>
              <a:t>2- Connect to wifi using SSID and Password</a:t>
            </a:r>
          </a:p>
          <a:p>
            <a:pPr lvl="0"/>
            <a:r>
              <a:rPr lang="en-US" sz="2400" dirty="0">
                <a:latin typeface="Times New Roman" pitchFamily="18" charset="0"/>
                <a:cs typeface="Times New Roman" pitchFamily="18" charset="0"/>
              </a:rPr>
              <a:t>3- Connect to server with TCP</a:t>
            </a:r>
          </a:p>
          <a:p>
            <a:pPr lvl="0"/>
            <a:r>
              <a:rPr lang="en-US" sz="2400" dirty="0">
                <a:latin typeface="Times New Roman" pitchFamily="18" charset="0"/>
                <a:cs typeface="Times New Roman" pitchFamily="18" charset="0"/>
              </a:rPr>
              <a:t>4- Send TCP data length </a:t>
            </a:r>
          </a:p>
          <a:p>
            <a:pPr lvl="0"/>
            <a:r>
              <a:rPr lang="en-US" sz="2400" dirty="0">
                <a:latin typeface="Times New Roman" pitchFamily="18" charset="0"/>
                <a:cs typeface="Times New Roman" pitchFamily="18" charset="0"/>
              </a:rPr>
              <a:t>5- Check and send natural gas value </a:t>
            </a:r>
          </a:p>
          <a:p>
            <a:pPr lvl="0"/>
            <a:r>
              <a:rPr lang="en-US" sz="2400" dirty="0">
                <a:latin typeface="Times New Roman" pitchFamily="18" charset="0"/>
                <a:cs typeface="Times New Roman" pitchFamily="18" charset="0"/>
              </a:rPr>
              <a:t>6- Check and send carbon oxide gas value </a:t>
            </a:r>
          </a:p>
          <a:p>
            <a:endParaRPr lang="en-US" dirty="0"/>
          </a:p>
        </p:txBody>
      </p:sp>
      <p:sp>
        <p:nvSpPr>
          <p:cNvPr id="4" name="عنصر نائب للمحتوى 3"/>
          <p:cNvSpPr>
            <a:spLocks noGrp="1"/>
          </p:cNvSpPr>
          <p:nvPr>
            <p:ph sz="half" idx="2"/>
          </p:nvPr>
        </p:nvSpPr>
        <p:spPr/>
        <p:txBody>
          <a:bodyPr>
            <a:normAutofit/>
          </a:bodyPr>
          <a:lstStyle/>
          <a:p>
            <a:pPr lvl="0"/>
            <a:r>
              <a:rPr lang="en-US" sz="2400" dirty="0">
                <a:latin typeface="Times New Roman" pitchFamily="18" charset="0"/>
                <a:cs typeface="Times New Roman" pitchFamily="18" charset="0"/>
              </a:rPr>
              <a:t>7- Check and send ultrasonic sensor value (stealing system)</a:t>
            </a:r>
          </a:p>
          <a:p>
            <a:pPr lvl="0"/>
            <a:r>
              <a:rPr lang="en-US" sz="2400" dirty="0">
                <a:latin typeface="Times New Roman" pitchFamily="18" charset="0"/>
                <a:cs typeface="Times New Roman" pitchFamily="18" charset="0"/>
              </a:rPr>
              <a:t>8- Check and send fire in room1 value </a:t>
            </a:r>
          </a:p>
          <a:p>
            <a:pPr lvl="0"/>
            <a:r>
              <a:rPr lang="en-US" sz="2400" dirty="0">
                <a:latin typeface="Times New Roman" pitchFamily="18" charset="0"/>
                <a:cs typeface="Times New Roman" pitchFamily="18" charset="0"/>
              </a:rPr>
              <a:t>9- Check and send fire in room2 value</a:t>
            </a:r>
          </a:p>
          <a:p>
            <a:pPr lvl="0"/>
            <a:r>
              <a:rPr lang="en-US" sz="2400" dirty="0">
                <a:latin typeface="Times New Roman" pitchFamily="18" charset="0"/>
                <a:cs typeface="Times New Roman" pitchFamily="18" charset="0"/>
              </a:rPr>
              <a:t>10- Receive SMS message</a:t>
            </a:r>
          </a:p>
          <a:p>
            <a:pPr lvl="0"/>
            <a:endParaRPr lang="en-US" dirty="0"/>
          </a:p>
        </p:txBody>
      </p:sp>
    </p:spTree>
    <p:extLst>
      <p:ext uri="{BB962C8B-B14F-4D97-AF65-F5344CB8AC3E}">
        <p14:creationId xmlns:p14="http://schemas.microsoft.com/office/powerpoint/2010/main" val="348258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arn(inVertic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barn(inVertical)">
                                      <p:cBhvr>
                                        <p:cTn id="27" dur="500"/>
                                        <p:tgtEl>
                                          <p:spTgt spid="4">
                                            <p:txEl>
                                              <p:pRg st="0" end="0"/>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barn(inVertical)">
                                      <p:cBhvr>
                                        <p:cTn id="30" dur="500"/>
                                        <p:tgtEl>
                                          <p:spTgt spid="4">
                                            <p:txEl>
                                              <p:pRg st="1" end="1"/>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barn(inVertical)">
                                      <p:cBhvr>
                                        <p:cTn id="33" dur="500"/>
                                        <p:tgtEl>
                                          <p:spTgt spid="4">
                                            <p:txEl>
                                              <p:pRg st="2" end="2"/>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Effect transition="in" filter="barn(inVertical)">
                                      <p:cBhvr>
                                        <p:cTn id="3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505839" y="263532"/>
            <a:ext cx="5136204" cy="785090"/>
          </a:xfrm>
          <a:prstGeom prst="roundRect">
            <a:avLst>
              <a:gd name="adj" fmla="val 50000"/>
            </a:avLst>
          </a:prstGeom>
          <a:solidFill>
            <a:schemeClr val="accent1">
              <a:lumMod val="40000"/>
              <a:lumOff val="60000"/>
            </a:schemeClr>
          </a:solidFill>
          <a:ln>
            <a:noFill/>
          </a:ln>
          <a:effectLst>
            <a:innerShdw blurRad="2159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855341" y="437646"/>
            <a:ext cx="4488621" cy="436860"/>
          </a:xfrm>
          <a:prstGeom prst="roundRect">
            <a:avLst>
              <a:gd name="adj" fmla="val 50000"/>
            </a:avLst>
          </a:prstGeom>
          <a:solidFill>
            <a:schemeClr val="accent1">
              <a:lumMod val="75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6434504" y="260461"/>
            <a:ext cx="4933887" cy="785090"/>
          </a:xfrm>
          <a:prstGeom prst="roundRect">
            <a:avLst>
              <a:gd name="adj" fmla="val 50000"/>
            </a:avLst>
          </a:prstGeom>
          <a:solidFill>
            <a:schemeClr val="accent1">
              <a:lumMod val="40000"/>
              <a:lumOff val="60000"/>
            </a:schemeClr>
          </a:solidFill>
          <a:ln>
            <a:noFill/>
          </a:ln>
          <a:effectLst>
            <a:innerShdw blurRad="2159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6862282" y="437646"/>
            <a:ext cx="4078330" cy="436860"/>
          </a:xfrm>
          <a:prstGeom prst="roundRect">
            <a:avLst>
              <a:gd name="adj" fmla="val 50000"/>
            </a:avLst>
          </a:prstGeom>
          <a:solidFill>
            <a:schemeClr val="accent1">
              <a:lumMod val="75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2257989" y="874506"/>
            <a:ext cx="1939687" cy="4961117"/>
            <a:chOff x="2160864" y="386465"/>
            <a:chExt cx="1939687" cy="4961117"/>
          </a:xfrm>
        </p:grpSpPr>
        <p:sp>
          <p:nvSpPr>
            <p:cNvPr id="6" name="Freeform 5"/>
            <p:cNvSpPr/>
            <p:nvPr/>
          </p:nvSpPr>
          <p:spPr>
            <a:xfrm>
              <a:off x="2160864" y="3184799"/>
              <a:ext cx="1939687" cy="2162783"/>
            </a:xfrm>
            <a:custGeom>
              <a:avLst/>
              <a:gdLst>
                <a:gd name="connsiteX0" fmla="*/ 1225685 w 2451372"/>
                <a:gd name="connsiteY0" fmla="*/ 214007 h 2315182"/>
                <a:gd name="connsiteX1" fmla="*/ 1084634 w 2451372"/>
                <a:gd name="connsiteY1" fmla="*/ 374513 h 2315182"/>
                <a:gd name="connsiteX2" fmla="*/ 1225685 w 2451372"/>
                <a:gd name="connsiteY2" fmla="*/ 535019 h 2315182"/>
                <a:gd name="connsiteX3" fmla="*/ 1366736 w 2451372"/>
                <a:gd name="connsiteY3" fmla="*/ 374513 h 2315182"/>
                <a:gd name="connsiteX4" fmla="*/ 1225685 w 2451372"/>
                <a:gd name="connsiteY4" fmla="*/ 214007 h 2315182"/>
                <a:gd name="connsiteX5" fmla="*/ 1225686 w 2451372"/>
                <a:gd name="connsiteY5" fmla="*/ 0 h 2315182"/>
                <a:gd name="connsiteX6" fmla="*/ 2451372 w 2451372"/>
                <a:gd name="connsiteY6" fmla="*/ 1157591 h 2315182"/>
                <a:gd name="connsiteX7" fmla="*/ 1225686 w 2451372"/>
                <a:gd name="connsiteY7" fmla="*/ 2315182 h 2315182"/>
                <a:gd name="connsiteX8" fmla="*/ 0 w 2451372"/>
                <a:gd name="connsiteY8" fmla="*/ 1157591 h 2315182"/>
                <a:gd name="connsiteX9" fmla="*/ 1225686 w 2451372"/>
                <a:gd name="connsiteY9" fmla="*/ 0 h 231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1372" h="2315182">
                  <a:moveTo>
                    <a:pt x="1225685" y="214007"/>
                  </a:moveTo>
                  <a:cubicBezTo>
                    <a:pt x="1147785" y="214007"/>
                    <a:pt x="1084634" y="285868"/>
                    <a:pt x="1084634" y="374513"/>
                  </a:cubicBezTo>
                  <a:cubicBezTo>
                    <a:pt x="1084634" y="463158"/>
                    <a:pt x="1147785" y="535019"/>
                    <a:pt x="1225685" y="535019"/>
                  </a:cubicBezTo>
                  <a:cubicBezTo>
                    <a:pt x="1303585" y="535019"/>
                    <a:pt x="1366736" y="463158"/>
                    <a:pt x="1366736" y="374513"/>
                  </a:cubicBezTo>
                  <a:cubicBezTo>
                    <a:pt x="1366736" y="285868"/>
                    <a:pt x="1303585" y="214007"/>
                    <a:pt x="1225685" y="214007"/>
                  </a:cubicBezTo>
                  <a:close/>
                  <a:moveTo>
                    <a:pt x="1225686" y="0"/>
                  </a:moveTo>
                  <a:cubicBezTo>
                    <a:pt x="1902614" y="0"/>
                    <a:pt x="2451372" y="518271"/>
                    <a:pt x="2451372" y="1157591"/>
                  </a:cubicBezTo>
                  <a:cubicBezTo>
                    <a:pt x="2451372" y="1796911"/>
                    <a:pt x="1902614" y="2315182"/>
                    <a:pt x="1225686" y="2315182"/>
                  </a:cubicBezTo>
                  <a:cubicBezTo>
                    <a:pt x="548758" y="2315182"/>
                    <a:pt x="0" y="1796911"/>
                    <a:pt x="0" y="1157591"/>
                  </a:cubicBezTo>
                  <a:cubicBezTo>
                    <a:pt x="0" y="518271"/>
                    <a:pt x="548758" y="0"/>
                    <a:pt x="1225686" y="0"/>
                  </a:cubicBezTo>
                  <a:close/>
                </a:path>
              </a:pathLst>
            </a:custGeom>
            <a:gradFill flip="none" rotWithShape="1">
              <a:gsLst>
                <a:gs pos="0">
                  <a:srgbClr val="00B050"/>
                </a:gs>
                <a:gs pos="100000">
                  <a:schemeClr val="accent1">
                    <a:lumMod val="20000"/>
                    <a:lumOff val="80000"/>
                  </a:schemeClr>
                </a:gs>
                <a:gs pos="12000">
                  <a:schemeClr val="accent1">
                    <a:lumMod val="20000"/>
                    <a:lumOff val="80000"/>
                  </a:schemeClr>
                </a:gs>
                <a:gs pos="68000">
                  <a:srgbClr val="00B050"/>
                </a:gs>
                <a:gs pos="90000">
                  <a:srgbClr val="00B050"/>
                </a:gs>
                <a:gs pos="44000">
                  <a:srgbClr val="00B050"/>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effectLst>
                    <a:outerShdw blurRad="38100" dist="38100" dir="2700000" algn="tl">
                      <a:srgbClr val="000000">
                        <a:alpha val="43137"/>
                      </a:srgbClr>
                    </a:outerShdw>
                  </a:effectLst>
                  <a:latin typeface="Bahnschrift" panose="020B0502040204020203" pitchFamily="34" charset="0"/>
                </a:rPr>
                <a:t>Safety From Fires</a:t>
              </a:r>
            </a:p>
          </p:txBody>
        </p:sp>
        <p:sp>
          <p:nvSpPr>
            <p:cNvPr id="14" name="Oval 13"/>
            <p:cNvSpPr/>
            <p:nvPr/>
          </p:nvSpPr>
          <p:spPr>
            <a:xfrm>
              <a:off x="2861243" y="386465"/>
              <a:ext cx="535021" cy="527259"/>
            </a:xfrm>
            <a:prstGeom prst="ellipse">
              <a:avLst/>
            </a:prstGeom>
            <a:solidFill>
              <a:schemeClr val="bg1"/>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15" name="Oval 14"/>
            <p:cNvSpPr/>
            <p:nvPr/>
          </p:nvSpPr>
          <p:spPr>
            <a:xfrm>
              <a:off x="2968083" y="494392"/>
              <a:ext cx="321339" cy="337593"/>
            </a:xfrm>
            <a:prstGeom prst="ellipse">
              <a:avLst/>
            </a:prstGeom>
            <a:gradFill flip="none" rotWithShape="1">
              <a:gsLst>
                <a:gs pos="0">
                  <a:srgbClr val="00B050"/>
                </a:gs>
                <a:gs pos="100000">
                  <a:schemeClr val="accent1">
                    <a:lumMod val="20000"/>
                    <a:lumOff val="80000"/>
                  </a:schemeClr>
                </a:gs>
                <a:gs pos="12000">
                  <a:schemeClr val="accent1">
                    <a:lumMod val="20000"/>
                    <a:lumOff val="80000"/>
                  </a:schemeClr>
                </a:gs>
                <a:gs pos="68000">
                  <a:srgbClr val="00B050"/>
                </a:gs>
                <a:gs pos="90000">
                  <a:srgbClr val="00B050"/>
                </a:gs>
                <a:gs pos="44000">
                  <a:srgbClr val="00B050"/>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cxnSp>
          <p:nvCxnSpPr>
            <p:cNvPr id="33" name="Straight Connector 32"/>
            <p:cNvCxnSpPr>
              <a:stCxn id="15" idx="4"/>
              <a:endCxn id="6" idx="5"/>
            </p:cNvCxnSpPr>
            <p:nvPr/>
          </p:nvCxnSpPr>
          <p:spPr>
            <a:xfrm>
              <a:off x="3128753" y="831985"/>
              <a:ext cx="1955" cy="2352814"/>
            </a:xfrm>
            <a:prstGeom prst="line">
              <a:avLst/>
            </a:prstGeom>
            <a:ln w="28575">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grpSp>
        <p:nvGrpSpPr>
          <p:cNvPr id="56" name="Group 55"/>
          <p:cNvGrpSpPr/>
          <p:nvPr/>
        </p:nvGrpSpPr>
        <p:grpSpPr>
          <a:xfrm>
            <a:off x="8114525" y="775573"/>
            <a:ext cx="1840313" cy="6082427"/>
            <a:chOff x="3845668" y="386465"/>
            <a:chExt cx="1939687" cy="6259146"/>
          </a:xfrm>
        </p:grpSpPr>
        <p:sp>
          <p:nvSpPr>
            <p:cNvPr id="7" name="Freeform 6"/>
            <p:cNvSpPr/>
            <p:nvPr/>
          </p:nvSpPr>
          <p:spPr>
            <a:xfrm>
              <a:off x="3845668" y="4482828"/>
              <a:ext cx="1939687" cy="2162783"/>
            </a:xfrm>
            <a:custGeom>
              <a:avLst/>
              <a:gdLst>
                <a:gd name="connsiteX0" fmla="*/ 1225685 w 2451372"/>
                <a:gd name="connsiteY0" fmla="*/ 214007 h 2315182"/>
                <a:gd name="connsiteX1" fmla="*/ 1084634 w 2451372"/>
                <a:gd name="connsiteY1" fmla="*/ 374513 h 2315182"/>
                <a:gd name="connsiteX2" fmla="*/ 1225685 w 2451372"/>
                <a:gd name="connsiteY2" fmla="*/ 535019 h 2315182"/>
                <a:gd name="connsiteX3" fmla="*/ 1366736 w 2451372"/>
                <a:gd name="connsiteY3" fmla="*/ 374513 h 2315182"/>
                <a:gd name="connsiteX4" fmla="*/ 1225685 w 2451372"/>
                <a:gd name="connsiteY4" fmla="*/ 214007 h 2315182"/>
                <a:gd name="connsiteX5" fmla="*/ 1225686 w 2451372"/>
                <a:gd name="connsiteY5" fmla="*/ 0 h 2315182"/>
                <a:gd name="connsiteX6" fmla="*/ 2451372 w 2451372"/>
                <a:gd name="connsiteY6" fmla="*/ 1157591 h 2315182"/>
                <a:gd name="connsiteX7" fmla="*/ 1225686 w 2451372"/>
                <a:gd name="connsiteY7" fmla="*/ 2315182 h 2315182"/>
                <a:gd name="connsiteX8" fmla="*/ 0 w 2451372"/>
                <a:gd name="connsiteY8" fmla="*/ 1157591 h 2315182"/>
                <a:gd name="connsiteX9" fmla="*/ 1225686 w 2451372"/>
                <a:gd name="connsiteY9" fmla="*/ 0 h 231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1372" h="2315182">
                  <a:moveTo>
                    <a:pt x="1225685" y="214007"/>
                  </a:moveTo>
                  <a:cubicBezTo>
                    <a:pt x="1147785" y="214007"/>
                    <a:pt x="1084634" y="285868"/>
                    <a:pt x="1084634" y="374513"/>
                  </a:cubicBezTo>
                  <a:cubicBezTo>
                    <a:pt x="1084634" y="463158"/>
                    <a:pt x="1147785" y="535019"/>
                    <a:pt x="1225685" y="535019"/>
                  </a:cubicBezTo>
                  <a:cubicBezTo>
                    <a:pt x="1303585" y="535019"/>
                    <a:pt x="1366736" y="463158"/>
                    <a:pt x="1366736" y="374513"/>
                  </a:cubicBezTo>
                  <a:cubicBezTo>
                    <a:pt x="1366736" y="285868"/>
                    <a:pt x="1303585" y="214007"/>
                    <a:pt x="1225685" y="214007"/>
                  </a:cubicBezTo>
                  <a:close/>
                  <a:moveTo>
                    <a:pt x="1225686" y="0"/>
                  </a:moveTo>
                  <a:cubicBezTo>
                    <a:pt x="1902614" y="0"/>
                    <a:pt x="2451372" y="518271"/>
                    <a:pt x="2451372" y="1157591"/>
                  </a:cubicBezTo>
                  <a:cubicBezTo>
                    <a:pt x="2451372" y="1796911"/>
                    <a:pt x="1902614" y="2315182"/>
                    <a:pt x="1225686" y="2315182"/>
                  </a:cubicBezTo>
                  <a:cubicBezTo>
                    <a:pt x="548758" y="2315182"/>
                    <a:pt x="0" y="1796911"/>
                    <a:pt x="0" y="1157591"/>
                  </a:cubicBezTo>
                  <a:cubicBezTo>
                    <a:pt x="0" y="518271"/>
                    <a:pt x="548758" y="0"/>
                    <a:pt x="1225686" y="0"/>
                  </a:cubicBezTo>
                  <a:close/>
                </a:path>
              </a:pathLst>
            </a:custGeom>
            <a:gradFill flip="none" rotWithShape="1">
              <a:gsLst>
                <a:gs pos="0">
                  <a:srgbClr val="0070C0"/>
                </a:gs>
                <a:gs pos="100000">
                  <a:schemeClr val="accent1">
                    <a:lumMod val="40000"/>
                    <a:lumOff val="60000"/>
                  </a:schemeClr>
                </a:gs>
                <a:gs pos="12000">
                  <a:schemeClr val="accent1">
                    <a:lumMod val="20000"/>
                    <a:lumOff val="80000"/>
                  </a:schemeClr>
                </a:gs>
                <a:gs pos="68000">
                  <a:srgbClr val="0066FF"/>
                </a:gs>
                <a:gs pos="90000">
                  <a:srgbClr val="0070C0"/>
                </a:gs>
                <a:gs pos="44000">
                  <a:srgbClr val="0070C0"/>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effectLst>
                    <a:outerShdw blurRad="38100" dist="38100" dir="2700000" algn="tl">
                      <a:srgbClr val="000000">
                        <a:alpha val="43137"/>
                      </a:srgbClr>
                    </a:outerShdw>
                  </a:effectLst>
                  <a:latin typeface="Bahnschrift" panose="020B0502040204020203" pitchFamily="34" charset="0"/>
                </a:rPr>
                <a:t>IOT</a:t>
              </a:r>
            </a:p>
          </p:txBody>
        </p:sp>
        <p:sp>
          <p:nvSpPr>
            <p:cNvPr id="16" name="Oval 15"/>
            <p:cNvSpPr/>
            <p:nvPr/>
          </p:nvSpPr>
          <p:spPr>
            <a:xfrm>
              <a:off x="4543791" y="386465"/>
              <a:ext cx="535021" cy="527259"/>
            </a:xfrm>
            <a:prstGeom prst="ellipse">
              <a:avLst/>
            </a:prstGeom>
            <a:solidFill>
              <a:schemeClr val="bg1"/>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17" name="Oval 16"/>
            <p:cNvSpPr/>
            <p:nvPr/>
          </p:nvSpPr>
          <p:spPr>
            <a:xfrm>
              <a:off x="4650631" y="494392"/>
              <a:ext cx="321339" cy="337593"/>
            </a:xfrm>
            <a:prstGeom prst="ellipse">
              <a:avLst/>
            </a:prstGeom>
            <a:gradFill flip="none" rotWithShape="1">
              <a:gsLst>
                <a:gs pos="0">
                  <a:srgbClr val="0070C0"/>
                </a:gs>
                <a:gs pos="100000">
                  <a:schemeClr val="accent1">
                    <a:lumMod val="40000"/>
                    <a:lumOff val="60000"/>
                  </a:schemeClr>
                </a:gs>
                <a:gs pos="12000">
                  <a:schemeClr val="accent1">
                    <a:lumMod val="20000"/>
                    <a:lumOff val="80000"/>
                  </a:schemeClr>
                </a:gs>
                <a:gs pos="68000">
                  <a:srgbClr val="0066FF"/>
                </a:gs>
                <a:gs pos="90000">
                  <a:srgbClr val="0070C0"/>
                </a:gs>
                <a:gs pos="44000">
                  <a:srgbClr val="0070C0"/>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cxnSp>
          <p:nvCxnSpPr>
            <p:cNvPr id="36" name="Straight Connector 35"/>
            <p:cNvCxnSpPr>
              <a:stCxn id="17" idx="4"/>
              <a:endCxn id="7" idx="5"/>
            </p:cNvCxnSpPr>
            <p:nvPr/>
          </p:nvCxnSpPr>
          <p:spPr>
            <a:xfrm>
              <a:off x="4811301" y="831985"/>
              <a:ext cx="4211" cy="3650843"/>
            </a:xfrm>
            <a:prstGeom prst="line">
              <a:avLst/>
            </a:prstGeom>
            <a:ln w="28575">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grpSp>
        <p:nvGrpSpPr>
          <p:cNvPr id="53" name="Group 52"/>
          <p:cNvGrpSpPr/>
          <p:nvPr/>
        </p:nvGrpSpPr>
        <p:grpSpPr>
          <a:xfrm>
            <a:off x="514725" y="828914"/>
            <a:ext cx="1799507" cy="5881893"/>
            <a:chOff x="279515" y="392447"/>
            <a:chExt cx="1939687" cy="6253164"/>
          </a:xfrm>
        </p:grpSpPr>
        <p:sp>
          <p:nvSpPr>
            <p:cNvPr id="11" name="Freeform 10"/>
            <p:cNvSpPr/>
            <p:nvPr/>
          </p:nvSpPr>
          <p:spPr>
            <a:xfrm>
              <a:off x="279515" y="4482828"/>
              <a:ext cx="1939687" cy="2162783"/>
            </a:xfrm>
            <a:custGeom>
              <a:avLst/>
              <a:gdLst>
                <a:gd name="connsiteX0" fmla="*/ 1225685 w 2451372"/>
                <a:gd name="connsiteY0" fmla="*/ 214007 h 2315182"/>
                <a:gd name="connsiteX1" fmla="*/ 1084634 w 2451372"/>
                <a:gd name="connsiteY1" fmla="*/ 374513 h 2315182"/>
                <a:gd name="connsiteX2" fmla="*/ 1225685 w 2451372"/>
                <a:gd name="connsiteY2" fmla="*/ 535019 h 2315182"/>
                <a:gd name="connsiteX3" fmla="*/ 1366736 w 2451372"/>
                <a:gd name="connsiteY3" fmla="*/ 374513 h 2315182"/>
                <a:gd name="connsiteX4" fmla="*/ 1225685 w 2451372"/>
                <a:gd name="connsiteY4" fmla="*/ 214007 h 2315182"/>
                <a:gd name="connsiteX5" fmla="*/ 1225686 w 2451372"/>
                <a:gd name="connsiteY5" fmla="*/ 0 h 2315182"/>
                <a:gd name="connsiteX6" fmla="*/ 2451372 w 2451372"/>
                <a:gd name="connsiteY6" fmla="*/ 1157591 h 2315182"/>
                <a:gd name="connsiteX7" fmla="*/ 1225686 w 2451372"/>
                <a:gd name="connsiteY7" fmla="*/ 2315182 h 2315182"/>
                <a:gd name="connsiteX8" fmla="*/ 0 w 2451372"/>
                <a:gd name="connsiteY8" fmla="*/ 1157591 h 2315182"/>
                <a:gd name="connsiteX9" fmla="*/ 1225686 w 2451372"/>
                <a:gd name="connsiteY9" fmla="*/ 0 h 231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1372" h="2315182">
                  <a:moveTo>
                    <a:pt x="1225685" y="214007"/>
                  </a:moveTo>
                  <a:cubicBezTo>
                    <a:pt x="1147785" y="214007"/>
                    <a:pt x="1084634" y="285868"/>
                    <a:pt x="1084634" y="374513"/>
                  </a:cubicBezTo>
                  <a:cubicBezTo>
                    <a:pt x="1084634" y="463158"/>
                    <a:pt x="1147785" y="535019"/>
                    <a:pt x="1225685" y="535019"/>
                  </a:cubicBezTo>
                  <a:cubicBezTo>
                    <a:pt x="1303585" y="535019"/>
                    <a:pt x="1366736" y="463158"/>
                    <a:pt x="1366736" y="374513"/>
                  </a:cubicBezTo>
                  <a:cubicBezTo>
                    <a:pt x="1366736" y="285868"/>
                    <a:pt x="1303585" y="214007"/>
                    <a:pt x="1225685" y="214007"/>
                  </a:cubicBezTo>
                  <a:close/>
                  <a:moveTo>
                    <a:pt x="1225686" y="0"/>
                  </a:moveTo>
                  <a:cubicBezTo>
                    <a:pt x="1902614" y="0"/>
                    <a:pt x="2451372" y="518271"/>
                    <a:pt x="2451372" y="1157591"/>
                  </a:cubicBezTo>
                  <a:cubicBezTo>
                    <a:pt x="2451372" y="1796911"/>
                    <a:pt x="1902614" y="2315182"/>
                    <a:pt x="1225686" y="2315182"/>
                  </a:cubicBezTo>
                  <a:cubicBezTo>
                    <a:pt x="548758" y="2315182"/>
                    <a:pt x="0" y="1796911"/>
                    <a:pt x="0" y="1157591"/>
                  </a:cubicBezTo>
                  <a:cubicBezTo>
                    <a:pt x="0" y="518271"/>
                    <a:pt x="548758" y="0"/>
                    <a:pt x="1225686" y="0"/>
                  </a:cubicBezTo>
                  <a:close/>
                </a:path>
              </a:pathLst>
            </a:custGeom>
            <a:gradFill flip="none" rotWithShape="1">
              <a:gsLst>
                <a:gs pos="0">
                  <a:srgbClr val="FF9900"/>
                </a:gs>
                <a:gs pos="100000">
                  <a:schemeClr val="accent1">
                    <a:lumMod val="20000"/>
                    <a:lumOff val="80000"/>
                  </a:schemeClr>
                </a:gs>
                <a:gs pos="12000">
                  <a:schemeClr val="accent1">
                    <a:lumMod val="20000"/>
                    <a:lumOff val="80000"/>
                  </a:schemeClr>
                </a:gs>
                <a:gs pos="68000">
                  <a:srgbClr val="FF9900"/>
                </a:gs>
                <a:gs pos="90000">
                  <a:srgbClr val="FF9900"/>
                </a:gs>
                <a:gs pos="44000">
                  <a:srgbClr val="FF9900"/>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effectLst>
                    <a:outerShdw blurRad="38100" dist="38100" dir="2700000" algn="tl">
                      <a:srgbClr val="000000">
                        <a:alpha val="43137"/>
                      </a:srgbClr>
                    </a:outerShdw>
                  </a:effectLst>
                  <a:latin typeface="Bahnschrift" panose="020B0502040204020203" pitchFamily="34" charset="0"/>
                </a:rPr>
                <a:t>Security System</a:t>
              </a:r>
            </a:p>
          </p:txBody>
        </p:sp>
        <p:sp>
          <p:nvSpPr>
            <p:cNvPr id="12" name="Oval 11"/>
            <p:cNvSpPr/>
            <p:nvPr/>
          </p:nvSpPr>
          <p:spPr>
            <a:xfrm>
              <a:off x="1003243" y="392447"/>
              <a:ext cx="535021" cy="527259"/>
            </a:xfrm>
            <a:prstGeom prst="ellipse">
              <a:avLst/>
            </a:prstGeom>
            <a:solidFill>
              <a:schemeClr val="bg1"/>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13" name="Oval 12"/>
            <p:cNvSpPr/>
            <p:nvPr/>
          </p:nvSpPr>
          <p:spPr>
            <a:xfrm>
              <a:off x="1110083" y="500374"/>
              <a:ext cx="321339" cy="337593"/>
            </a:xfrm>
            <a:prstGeom prst="ellipse">
              <a:avLst/>
            </a:prstGeom>
            <a:gradFill flip="none" rotWithShape="1">
              <a:gsLst>
                <a:gs pos="0">
                  <a:srgbClr val="FF9900"/>
                </a:gs>
                <a:gs pos="100000">
                  <a:schemeClr val="accent1">
                    <a:lumMod val="20000"/>
                    <a:lumOff val="80000"/>
                  </a:schemeClr>
                </a:gs>
                <a:gs pos="12000">
                  <a:schemeClr val="accent1">
                    <a:lumMod val="20000"/>
                    <a:lumOff val="80000"/>
                  </a:schemeClr>
                </a:gs>
                <a:gs pos="68000">
                  <a:srgbClr val="FF9900"/>
                </a:gs>
                <a:gs pos="90000">
                  <a:srgbClr val="FF9900"/>
                </a:gs>
                <a:gs pos="44000">
                  <a:srgbClr val="FF9900"/>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cxnSp>
          <p:nvCxnSpPr>
            <p:cNvPr id="37" name="Straight Connector 36"/>
            <p:cNvCxnSpPr>
              <a:stCxn id="13" idx="4"/>
              <a:endCxn id="11" idx="5"/>
            </p:cNvCxnSpPr>
            <p:nvPr/>
          </p:nvCxnSpPr>
          <p:spPr>
            <a:xfrm flipH="1">
              <a:off x="1249359" y="837967"/>
              <a:ext cx="21394" cy="3644861"/>
            </a:xfrm>
            <a:prstGeom prst="line">
              <a:avLst/>
            </a:prstGeom>
            <a:ln w="28575">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grpSp>
        <p:nvGrpSpPr>
          <p:cNvPr id="59" name="Group 58"/>
          <p:cNvGrpSpPr/>
          <p:nvPr/>
        </p:nvGrpSpPr>
        <p:grpSpPr>
          <a:xfrm>
            <a:off x="6721009" y="775573"/>
            <a:ext cx="1939687" cy="4430813"/>
            <a:chOff x="6671848" y="389376"/>
            <a:chExt cx="1939687" cy="4430813"/>
          </a:xfrm>
        </p:grpSpPr>
        <p:sp>
          <p:nvSpPr>
            <p:cNvPr id="10" name="Freeform 9"/>
            <p:cNvSpPr/>
            <p:nvPr/>
          </p:nvSpPr>
          <p:spPr>
            <a:xfrm>
              <a:off x="6671848" y="2657406"/>
              <a:ext cx="1939687" cy="2162783"/>
            </a:xfrm>
            <a:custGeom>
              <a:avLst/>
              <a:gdLst>
                <a:gd name="connsiteX0" fmla="*/ 1225685 w 2451372"/>
                <a:gd name="connsiteY0" fmla="*/ 214007 h 2315182"/>
                <a:gd name="connsiteX1" fmla="*/ 1084634 w 2451372"/>
                <a:gd name="connsiteY1" fmla="*/ 374513 h 2315182"/>
                <a:gd name="connsiteX2" fmla="*/ 1225685 w 2451372"/>
                <a:gd name="connsiteY2" fmla="*/ 535019 h 2315182"/>
                <a:gd name="connsiteX3" fmla="*/ 1366736 w 2451372"/>
                <a:gd name="connsiteY3" fmla="*/ 374513 h 2315182"/>
                <a:gd name="connsiteX4" fmla="*/ 1225685 w 2451372"/>
                <a:gd name="connsiteY4" fmla="*/ 214007 h 2315182"/>
                <a:gd name="connsiteX5" fmla="*/ 1225686 w 2451372"/>
                <a:gd name="connsiteY5" fmla="*/ 0 h 2315182"/>
                <a:gd name="connsiteX6" fmla="*/ 2451372 w 2451372"/>
                <a:gd name="connsiteY6" fmla="*/ 1157591 h 2315182"/>
                <a:gd name="connsiteX7" fmla="*/ 1225686 w 2451372"/>
                <a:gd name="connsiteY7" fmla="*/ 2315182 h 2315182"/>
                <a:gd name="connsiteX8" fmla="*/ 0 w 2451372"/>
                <a:gd name="connsiteY8" fmla="*/ 1157591 h 2315182"/>
                <a:gd name="connsiteX9" fmla="*/ 1225686 w 2451372"/>
                <a:gd name="connsiteY9" fmla="*/ 0 h 231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1372" h="2315182">
                  <a:moveTo>
                    <a:pt x="1225685" y="214007"/>
                  </a:moveTo>
                  <a:cubicBezTo>
                    <a:pt x="1147785" y="214007"/>
                    <a:pt x="1084634" y="285868"/>
                    <a:pt x="1084634" y="374513"/>
                  </a:cubicBezTo>
                  <a:cubicBezTo>
                    <a:pt x="1084634" y="463158"/>
                    <a:pt x="1147785" y="535019"/>
                    <a:pt x="1225685" y="535019"/>
                  </a:cubicBezTo>
                  <a:cubicBezTo>
                    <a:pt x="1303585" y="535019"/>
                    <a:pt x="1366736" y="463158"/>
                    <a:pt x="1366736" y="374513"/>
                  </a:cubicBezTo>
                  <a:cubicBezTo>
                    <a:pt x="1366736" y="285868"/>
                    <a:pt x="1303585" y="214007"/>
                    <a:pt x="1225685" y="214007"/>
                  </a:cubicBezTo>
                  <a:close/>
                  <a:moveTo>
                    <a:pt x="1225686" y="0"/>
                  </a:moveTo>
                  <a:cubicBezTo>
                    <a:pt x="1902614" y="0"/>
                    <a:pt x="2451372" y="518271"/>
                    <a:pt x="2451372" y="1157591"/>
                  </a:cubicBezTo>
                  <a:cubicBezTo>
                    <a:pt x="2451372" y="1796911"/>
                    <a:pt x="1902614" y="2315182"/>
                    <a:pt x="1225686" y="2315182"/>
                  </a:cubicBezTo>
                  <a:cubicBezTo>
                    <a:pt x="548758" y="2315182"/>
                    <a:pt x="0" y="1796911"/>
                    <a:pt x="0" y="1157591"/>
                  </a:cubicBezTo>
                  <a:cubicBezTo>
                    <a:pt x="0" y="518271"/>
                    <a:pt x="548758" y="0"/>
                    <a:pt x="1225686" y="0"/>
                  </a:cubicBezTo>
                  <a:close/>
                </a:path>
              </a:pathLst>
            </a:custGeom>
            <a:gradFill flip="none" rotWithShape="1">
              <a:gsLst>
                <a:gs pos="0">
                  <a:srgbClr val="FF3399"/>
                </a:gs>
                <a:gs pos="100000">
                  <a:schemeClr val="accent1">
                    <a:lumMod val="20000"/>
                    <a:lumOff val="80000"/>
                  </a:schemeClr>
                </a:gs>
                <a:gs pos="12000">
                  <a:schemeClr val="accent1">
                    <a:lumMod val="20000"/>
                    <a:lumOff val="80000"/>
                  </a:schemeClr>
                </a:gs>
                <a:gs pos="68000">
                  <a:srgbClr val="FF3399"/>
                </a:gs>
                <a:gs pos="90000">
                  <a:srgbClr val="FF3399"/>
                </a:gs>
                <a:gs pos="44000">
                  <a:srgbClr val="FF3399"/>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effectLst>
                    <a:outerShdw blurRad="38100" dist="38100" dir="2700000" algn="tl">
                      <a:srgbClr val="000000">
                        <a:alpha val="43137"/>
                      </a:srgbClr>
                    </a:outerShdw>
                  </a:effectLst>
                  <a:latin typeface="Bahnschrift" panose="020B0502040204020203" pitchFamily="34" charset="0"/>
                </a:rPr>
                <a:t>Embedded Systems</a:t>
              </a:r>
            </a:p>
          </p:txBody>
        </p:sp>
        <p:sp>
          <p:nvSpPr>
            <p:cNvPr id="26" name="Oval 25"/>
            <p:cNvSpPr/>
            <p:nvPr/>
          </p:nvSpPr>
          <p:spPr>
            <a:xfrm>
              <a:off x="7410530" y="389376"/>
              <a:ext cx="535021" cy="527259"/>
            </a:xfrm>
            <a:prstGeom prst="ellipse">
              <a:avLst/>
            </a:prstGeom>
            <a:solidFill>
              <a:schemeClr val="bg1"/>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27" name="Oval 26"/>
            <p:cNvSpPr/>
            <p:nvPr/>
          </p:nvSpPr>
          <p:spPr>
            <a:xfrm>
              <a:off x="7517370" y="497303"/>
              <a:ext cx="321339" cy="337593"/>
            </a:xfrm>
            <a:prstGeom prst="ellipse">
              <a:avLst/>
            </a:prstGeom>
            <a:gradFill flip="none" rotWithShape="1">
              <a:gsLst>
                <a:gs pos="0">
                  <a:srgbClr val="FF3399"/>
                </a:gs>
                <a:gs pos="100000">
                  <a:schemeClr val="accent1">
                    <a:lumMod val="20000"/>
                    <a:lumOff val="80000"/>
                  </a:schemeClr>
                </a:gs>
                <a:gs pos="12000">
                  <a:schemeClr val="accent1">
                    <a:lumMod val="20000"/>
                    <a:lumOff val="80000"/>
                  </a:schemeClr>
                </a:gs>
                <a:gs pos="68000">
                  <a:srgbClr val="FF3399"/>
                </a:gs>
                <a:gs pos="90000">
                  <a:srgbClr val="FF3399"/>
                </a:gs>
                <a:gs pos="44000">
                  <a:srgbClr val="FF3399"/>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cxnSp>
          <p:nvCxnSpPr>
            <p:cNvPr id="42" name="Straight Connector 41"/>
            <p:cNvCxnSpPr>
              <a:stCxn id="27" idx="4"/>
              <a:endCxn id="10" idx="5"/>
            </p:cNvCxnSpPr>
            <p:nvPr/>
          </p:nvCxnSpPr>
          <p:spPr>
            <a:xfrm flipH="1">
              <a:off x="7641692" y="834896"/>
              <a:ext cx="36348" cy="1822510"/>
            </a:xfrm>
            <a:prstGeom prst="line">
              <a:avLst/>
            </a:prstGeom>
            <a:ln w="28575">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grpSp>
        <p:nvGrpSpPr>
          <p:cNvPr id="61" name="Group 60"/>
          <p:cNvGrpSpPr/>
          <p:nvPr/>
        </p:nvGrpSpPr>
        <p:grpSpPr>
          <a:xfrm>
            <a:off x="3988409" y="848370"/>
            <a:ext cx="2010983" cy="5862437"/>
            <a:chOff x="8053213" y="383394"/>
            <a:chExt cx="1939687" cy="6288769"/>
          </a:xfrm>
        </p:grpSpPr>
        <p:sp>
          <p:nvSpPr>
            <p:cNvPr id="8" name="Freeform 7"/>
            <p:cNvSpPr/>
            <p:nvPr/>
          </p:nvSpPr>
          <p:spPr>
            <a:xfrm>
              <a:off x="8053213" y="4509380"/>
              <a:ext cx="1939687" cy="2162783"/>
            </a:xfrm>
            <a:custGeom>
              <a:avLst/>
              <a:gdLst>
                <a:gd name="connsiteX0" fmla="*/ 1225685 w 2451372"/>
                <a:gd name="connsiteY0" fmla="*/ 214007 h 2315182"/>
                <a:gd name="connsiteX1" fmla="*/ 1084634 w 2451372"/>
                <a:gd name="connsiteY1" fmla="*/ 374513 h 2315182"/>
                <a:gd name="connsiteX2" fmla="*/ 1225685 w 2451372"/>
                <a:gd name="connsiteY2" fmla="*/ 535019 h 2315182"/>
                <a:gd name="connsiteX3" fmla="*/ 1366736 w 2451372"/>
                <a:gd name="connsiteY3" fmla="*/ 374513 h 2315182"/>
                <a:gd name="connsiteX4" fmla="*/ 1225685 w 2451372"/>
                <a:gd name="connsiteY4" fmla="*/ 214007 h 2315182"/>
                <a:gd name="connsiteX5" fmla="*/ 1225686 w 2451372"/>
                <a:gd name="connsiteY5" fmla="*/ 0 h 2315182"/>
                <a:gd name="connsiteX6" fmla="*/ 2451372 w 2451372"/>
                <a:gd name="connsiteY6" fmla="*/ 1157591 h 2315182"/>
                <a:gd name="connsiteX7" fmla="*/ 1225686 w 2451372"/>
                <a:gd name="connsiteY7" fmla="*/ 2315182 h 2315182"/>
                <a:gd name="connsiteX8" fmla="*/ 0 w 2451372"/>
                <a:gd name="connsiteY8" fmla="*/ 1157591 h 2315182"/>
                <a:gd name="connsiteX9" fmla="*/ 1225686 w 2451372"/>
                <a:gd name="connsiteY9" fmla="*/ 0 h 231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1372" h="2315182">
                  <a:moveTo>
                    <a:pt x="1225685" y="214007"/>
                  </a:moveTo>
                  <a:cubicBezTo>
                    <a:pt x="1147785" y="214007"/>
                    <a:pt x="1084634" y="285868"/>
                    <a:pt x="1084634" y="374513"/>
                  </a:cubicBezTo>
                  <a:cubicBezTo>
                    <a:pt x="1084634" y="463158"/>
                    <a:pt x="1147785" y="535019"/>
                    <a:pt x="1225685" y="535019"/>
                  </a:cubicBezTo>
                  <a:cubicBezTo>
                    <a:pt x="1303585" y="535019"/>
                    <a:pt x="1366736" y="463158"/>
                    <a:pt x="1366736" y="374513"/>
                  </a:cubicBezTo>
                  <a:cubicBezTo>
                    <a:pt x="1366736" y="285868"/>
                    <a:pt x="1303585" y="214007"/>
                    <a:pt x="1225685" y="214007"/>
                  </a:cubicBezTo>
                  <a:close/>
                  <a:moveTo>
                    <a:pt x="1225686" y="0"/>
                  </a:moveTo>
                  <a:cubicBezTo>
                    <a:pt x="1902614" y="0"/>
                    <a:pt x="2451372" y="518271"/>
                    <a:pt x="2451372" y="1157591"/>
                  </a:cubicBezTo>
                  <a:cubicBezTo>
                    <a:pt x="2451372" y="1796911"/>
                    <a:pt x="1902614" y="2315182"/>
                    <a:pt x="1225686" y="2315182"/>
                  </a:cubicBezTo>
                  <a:cubicBezTo>
                    <a:pt x="548758" y="2315182"/>
                    <a:pt x="0" y="1796911"/>
                    <a:pt x="0" y="1157591"/>
                  </a:cubicBezTo>
                  <a:cubicBezTo>
                    <a:pt x="0" y="518271"/>
                    <a:pt x="548758" y="0"/>
                    <a:pt x="1225686" y="0"/>
                  </a:cubicBezTo>
                  <a:close/>
                </a:path>
              </a:pathLst>
            </a:custGeom>
            <a:gradFill flip="none" rotWithShape="1">
              <a:gsLst>
                <a:gs pos="0">
                  <a:srgbClr val="FFFF00"/>
                </a:gs>
                <a:gs pos="98000">
                  <a:schemeClr val="accent1">
                    <a:lumMod val="40000"/>
                    <a:lumOff val="60000"/>
                  </a:schemeClr>
                </a:gs>
                <a:gs pos="13000">
                  <a:schemeClr val="accent1">
                    <a:lumMod val="20000"/>
                    <a:lumOff val="80000"/>
                  </a:schemeClr>
                </a:gs>
                <a:gs pos="68000">
                  <a:srgbClr val="FFFF00"/>
                </a:gs>
                <a:gs pos="90000">
                  <a:srgbClr val="FFFF00"/>
                </a:gs>
                <a:gs pos="44000">
                  <a:srgbClr val="FFFF00"/>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ffectLst>
                  <a:outerShdw blurRad="38100" dist="38100" dir="2700000" algn="tl">
                    <a:srgbClr val="000000">
                      <a:alpha val="43137"/>
                    </a:srgbClr>
                  </a:outerShdw>
                </a:effectLst>
                <a:latin typeface="Bahnschrift" panose="020B0502040204020203" pitchFamily="34" charset="0"/>
              </a:endParaRPr>
            </a:p>
            <a:p>
              <a:pPr algn="ctr"/>
              <a:r>
                <a:rPr lang="en-US" sz="2000" dirty="0">
                  <a:solidFill>
                    <a:schemeClr val="tx2"/>
                  </a:solidFill>
                  <a:effectLst>
                    <a:outerShdw blurRad="38100" dist="38100" dir="2700000" algn="tl">
                      <a:srgbClr val="000000">
                        <a:alpha val="43137"/>
                      </a:srgbClr>
                    </a:outerShdw>
                  </a:effectLst>
                  <a:latin typeface="Bahnschrift" panose="020B0502040204020203" pitchFamily="34" charset="0"/>
                </a:rPr>
                <a:t>Safety From Harm Gases</a:t>
              </a:r>
            </a:p>
            <a:p>
              <a:pPr algn="ctr"/>
              <a:r>
                <a:rPr lang="en-US" sz="1600" dirty="0">
                  <a:solidFill>
                    <a:schemeClr val="tx2"/>
                  </a:solidFill>
                  <a:effectLst>
                    <a:outerShdw blurRad="38100" dist="38100" dir="2700000" algn="tl">
                      <a:srgbClr val="000000">
                        <a:alpha val="43137"/>
                      </a:srgbClr>
                    </a:outerShdw>
                  </a:effectLst>
                  <a:latin typeface="Bahnschrift" panose="020B0502040204020203" pitchFamily="34" charset="0"/>
                </a:rPr>
                <a:t>(CO and Natural Gases)</a:t>
              </a:r>
            </a:p>
            <a:p>
              <a:pPr algn="ctr"/>
              <a:endParaRPr lang="en-US" dirty="0">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28" name="Oval 27"/>
            <p:cNvSpPr/>
            <p:nvPr/>
          </p:nvSpPr>
          <p:spPr>
            <a:xfrm>
              <a:off x="8752963" y="383394"/>
              <a:ext cx="535021" cy="527259"/>
            </a:xfrm>
            <a:prstGeom prst="ellipse">
              <a:avLst/>
            </a:prstGeom>
            <a:solidFill>
              <a:schemeClr val="bg1"/>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29" name="Oval 28"/>
            <p:cNvSpPr/>
            <p:nvPr/>
          </p:nvSpPr>
          <p:spPr>
            <a:xfrm>
              <a:off x="8859803" y="491321"/>
              <a:ext cx="321339" cy="337593"/>
            </a:xfrm>
            <a:prstGeom prst="ellipse">
              <a:avLst/>
            </a:prstGeom>
            <a:gradFill flip="none" rotWithShape="1">
              <a:gsLst>
                <a:gs pos="0">
                  <a:srgbClr val="FFFF00"/>
                </a:gs>
                <a:gs pos="98000">
                  <a:schemeClr val="accent1">
                    <a:lumMod val="40000"/>
                    <a:lumOff val="60000"/>
                  </a:schemeClr>
                </a:gs>
                <a:gs pos="13000">
                  <a:schemeClr val="accent1">
                    <a:lumMod val="20000"/>
                    <a:lumOff val="80000"/>
                  </a:schemeClr>
                </a:gs>
                <a:gs pos="68000">
                  <a:srgbClr val="FFFF00"/>
                </a:gs>
                <a:gs pos="90000">
                  <a:srgbClr val="FFFF00"/>
                </a:gs>
                <a:gs pos="44000">
                  <a:srgbClr val="FFFF00"/>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cxnSp>
          <p:nvCxnSpPr>
            <p:cNvPr id="45" name="Straight Connector 44"/>
            <p:cNvCxnSpPr>
              <a:stCxn id="29" idx="4"/>
              <a:endCxn id="8" idx="5"/>
            </p:cNvCxnSpPr>
            <p:nvPr/>
          </p:nvCxnSpPr>
          <p:spPr>
            <a:xfrm>
              <a:off x="9020473" y="828914"/>
              <a:ext cx="2584" cy="3680466"/>
            </a:xfrm>
            <a:prstGeom prst="line">
              <a:avLst/>
            </a:prstGeom>
            <a:ln w="28575">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grpSp>
        <p:nvGrpSpPr>
          <p:cNvPr id="60" name="Group 59"/>
          <p:cNvGrpSpPr/>
          <p:nvPr/>
        </p:nvGrpSpPr>
        <p:grpSpPr>
          <a:xfrm>
            <a:off x="9243594" y="769591"/>
            <a:ext cx="1939687" cy="4126997"/>
            <a:chOff x="9194433" y="383394"/>
            <a:chExt cx="1939687" cy="4126997"/>
          </a:xfrm>
        </p:grpSpPr>
        <p:sp>
          <p:nvSpPr>
            <p:cNvPr id="9" name="Freeform 8"/>
            <p:cNvSpPr/>
            <p:nvPr/>
          </p:nvSpPr>
          <p:spPr>
            <a:xfrm>
              <a:off x="9194433" y="2347608"/>
              <a:ext cx="1939687" cy="2162783"/>
            </a:xfrm>
            <a:custGeom>
              <a:avLst/>
              <a:gdLst>
                <a:gd name="connsiteX0" fmla="*/ 1225685 w 2451372"/>
                <a:gd name="connsiteY0" fmla="*/ 214007 h 2315182"/>
                <a:gd name="connsiteX1" fmla="*/ 1084634 w 2451372"/>
                <a:gd name="connsiteY1" fmla="*/ 374513 h 2315182"/>
                <a:gd name="connsiteX2" fmla="*/ 1225685 w 2451372"/>
                <a:gd name="connsiteY2" fmla="*/ 535019 h 2315182"/>
                <a:gd name="connsiteX3" fmla="*/ 1366736 w 2451372"/>
                <a:gd name="connsiteY3" fmla="*/ 374513 h 2315182"/>
                <a:gd name="connsiteX4" fmla="*/ 1225685 w 2451372"/>
                <a:gd name="connsiteY4" fmla="*/ 214007 h 2315182"/>
                <a:gd name="connsiteX5" fmla="*/ 1225686 w 2451372"/>
                <a:gd name="connsiteY5" fmla="*/ 0 h 2315182"/>
                <a:gd name="connsiteX6" fmla="*/ 2451372 w 2451372"/>
                <a:gd name="connsiteY6" fmla="*/ 1157591 h 2315182"/>
                <a:gd name="connsiteX7" fmla="*/ 1225686 w 2451372"/>
                <a:gd name="connsiteY7" fmla="*/ 2315182 h 2315182"/>
                <a:gd name="connsiteX8" fmla="*/ 0 w 2451372"/>
                <a:gd name="connsiteY8" fmla="*/ 1157591 h 2315182"/>
                <a:gd name="connsiteX9" fmla="*/ 1225686 w 2451372"/>
                <a:gd name="connsiteY9" fmla="*/ 0 h 231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1372" h="2315182">
                  <a:moveTo>
                    <a:pt x="1225685" y="214007"/>
                  </a:moveTo>
                  <a:cubicBezTo>
                    <a:pt x="1147785" y="214007"/>
                    <a:pt x="1084634" y="285868"/>
                    <a:pt x="1084634" y="374513"/>
                  </a:cubicBezTo>
                  <a:cubicBezTo>
                    <a:pt x="1084634" y="463158"/>
                    <a:pt x="1147785" y="535019"/>
                    <a:pt x="1225685" y="535019"/>
                  </a:cubicBezTo>
                  <a:cubicBezTo>
                    <a:pt x="1303585" y="535019"/>
                    <a:pt x="1366736" y="463158"/>
                    <a:pt x="1366736" y="374513"/>
                  </a:cubicBezTo>
                  <a:cubicBezTo>
                    <a:pt x="1366736" y="285868"/>
                    <a:pt x="1303585" y="214007"/>
                    <a:pt x="1225685" y="214007"/>
                  </a:cubicBezTo>
                  <a:close/>
                  <a:moveTo>
                    <a:pt x="1225686" y="0"/>
                  </a:moveTo>
                  <a:cubicBezTo>
                    <a:pt x="1902614" y="0"/>
                    <a:pt x="2451372" y="518271"/>
                    <a:pt x="2451372" y="1157591"/>
                  </a:cubicBezTo>
                  <a:cubicBezTo>
                    <a:pt x="2451372" y="1796911"/>
                    <a:pt x="1902614" y="2315182"/>
                    <a:pt x="1225686" y="2315182"/>
                  </a:cubicBezTo>
                  <a:cubicBezTo>
                    <a:pt x="548758" y="2315182"/>
                    <a:pt x="0" y="1796911"/>
                    <a:pt x="0" y="1157591"/>
                  </a:cubicBezTo>
                  <a:cubicBezTo>
                    <a:pt x="0" y="518271"/>
                    <a:pt x="548758" y="0"/>
                    <a:pt x="1225686" y="0"/>
                  </a:cubicBezTo>
                  <a:close/>
                </a:path>
              </a:pathLst>
            </a:custGeom>
            <a:gradFill flip="none" rotWithShape="1">
              <a:gsLst>
                <a:gs pos="0">
                  <a:srgbClr val="CC0099"/>
                </a:gs>
                <a:gs pos="100000">
                  <a:schemeClr val="accent1">
                    <a:lumMod val="20000"/>
                    <a:lumOff val="80000"/>
                  </a:schemeClr>
                </a:gs>
                <a:gs pos="12000">
                  <a:schemeClr val="accent1">
                    <a:lumMod val="20000"/>
                    <a:lumOff val="80000"/>
                  </a:schemeClr>
                </a:gs>
                <a:gs pos="68000">
                  <a:srgbClr val="CC0099"/>
                </a:gs>
                <a:gs pos="90000">
                  <a:srgbClr val="CC0099"/>
                </a:gs>
                <a:gs pos="44000">
                  <a:srgbClr val="CC0099"/>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effectLst>
                    <a:outerShdw blurRad="38100" dist="38100" dir="2700000" algn="tl">
                      <a:srgbClr val="000000">
                        <a:alpha val="43137"/>
                      </a:srgbClr>
                    </a:outerShdw>
                  </a:effectLst>
                  <a:latin typeface="Bahnschrift" panose="020B0502040204020203" pitchFamily="34" charset="0"/>
                </a:rPr>
                <a:t>FOTA</a:t>
              </a:r>
            </a:p>
          </p:txBody>
        </p:sp>
        <p:sp>
          <p:nvSpPr>
            <p:cNvPr id="30" name="Oval 29"/>
            <p:cNvSpPr/>
            <p:nvPr/>
          </p:nvSpPr>
          <p:spPr>
            <a:xfrm>
              <a:off x="9890762" y="383394"/>
              <a:ext cx="535021" cy="527259"/>
            </a:xfrm>
            <a:prstGeom prst="ellipse">
              <a:avLst/>
            </a:prstGeom>
            <a:solidFill>
              <a:schemeClr val="bg1"/>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31" name="Oval 30"/>
            <p:cNvSpPr/>
            <p:nvPr/>
          </p:nvSpPr>
          <p:spPr>
            <a:xfrm>
              <a:off x="9997602" y="491321"/>
              <a:ext cx="321339" cy="337593"/>
            </a:xfrm>
            <a:prstGeom prst="ellipse">
              <a:avLst/>
            </a:prstGeom>
            <a:gradFill flip="none" rotWithShape="1">
              <a:gsLst>
                <a:gs pos="0">
                  <a:srgbClr val="CC0099"/>
                </a:gs>
                <a:gs pos="100000">
                  <a:schemeClr val="accent1">
                    <a:lumMod val="20000"/>
                    <a:lumOff val="80000"/>
                  </a:schemeClr>
                </a:gs>
                <a:gs pos="12000">
                  <a:schemeClr val="accent1">
                    <a:lumMod val="20000"/>
                    <a:lumOff val="80000"/>
                  </a:schemeClr>
                </a:gs>
                <a:gs pos="68000">
                  <a:srgbClr val="CC0099"/>
                </a:gs>
                <a:gs pos="90000">
                  <a:srgbClr val="CC0099"/>
                </a:gs>
                <a:gs pos="44000">
                  <a:srgbClr val="CC0099"/>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cxnSp>
          <p:nvCxnSpPr>
            <p:cNvPr id="49" name="Straight Connector 48"/>
            <p:cNvCxnSpPr>
              <a:stCxn id="31" idx="4"/>
              <a:endCxn id="9" idx="5"/>
            </p:cNvCxnSpPr>
            <p:nvPr/>
          </p:nvCxnSpPr>
          <p:spPr>
            <a:xfrm>
              <a:off x="10158272" y="828914"/>
              <a:ext cx="6005" cy="1518694"/>
            </a:xfrm>
            <a:prstGeom prst="line">
              <a:avLst/>
            </a:prstGeom>
            <a:ln w="28575">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62" name="TextBox 61"/>
          <p:cNvSpPr txBox="1"/>
          <p:nvPr/>
        </p:nvSpPr>
        <p:spPr>
          <a:xfrm>
            <a:off x="1051452" y="395498"/>
            <a:ext cx="4188046" cy="461665"/>
          </a:xfrm>
          <a:prstGeom prst="rect">
            <a:avLst/>
          </a:prstGeom>
          <a:noFill/>
        </p:spPr>
        <p:txBody>
          <a:bodyPr wrap="square" rtlCol="0">
            <a:spAutoFit/>
          </a:bodyPr>
          <a:lstStyle/>
          <a:p>
            <a:pPr algn="ctr"/>
            <a:r>
              <a:rPr lang="en-US" sz="2400" b="1" i="1" dirty="0">
                <a:solidFill>
                  <a:schemeClr val="bg1"/>
                </a:solidFill>
                <a:effectLst>
                  <a:outerShdw blurRad="38100" dist="38100" dir="2700000" algn="tl">
                    <a:srgbClr val="000000">
                      <a:alpha val="43137"/>
                    </a:srgbClr>
                  </a:outerShdw>
                </a:effectLst>
              </a:rPr>
              <a:t>Services</a:t>
            </a:r>
            <a:r>
              <a:rPr lang="ar-EG" sz="2400" b="1" i="1" dirty="0">
                <a:solidFill>
                  <a:schemeClr val="bg1"/>
                </a:solidFill>
                <a:effectLst>
                  <a:outerShdw blurRad="38100" dist="38100" dir="2700000" algn="tl">
                    <a:srgbClr val="000000">
                      <a:alpha val="43137"/>
                    </a:srgbClr>
                  </a:outerShdw>
                </a:effectLst>
              </a:rPr>
              <a:t> </a:t>
            </a:r>
            <a:r>
              <a:rPr lang="en-US" sz="2400" b="1" i="1" dirty="0">
                <a:solidFill>
                  <a:schemeClr val="bg1"/>
                </a:solidFill>
                <a:effectLst>
                  <a:outerShdw blurRad="38100" dist="38100" dir="2700000" algn="tl">
                    <a:srgbClr val="000000">
                      <a:alpha val="43137"/>
                    </a:srgbClr>
                  </a:outerShdw>
                </a:effectLst>
              </a:rPr>
              <a:t> Provided (Subsystems)</a:t>
            </a:r>
          </a:p>
        </p:txBody>
      </p:sp>
      <p:sp>
        <p:nvSpPr>
          <p:cNvPr id="63" name="TextBox 62"/>
          <p:cNvSpPr txBox="1"/>
          <p:nvPr/>
        </p:nvSpPr>
        <p:spPr>
          <a:xfrm>
            <a:off x="7055878" y="380748"/>
            <a:ext cx="4188046" cy="461665"/>
          </a:xfrm>
          <a:prstGeom prst="rect">
            <a:avLst/>
          </a:prstGeom>
          <a:noFill/>
        </p:spPr>
        <p:txBody>
          <a:bodyPr wrap="square" rtlCol="0">
            <a:spAutoFit/>
          </a:bodyPr>
          <a:lstStyle/>
          <a:p>
            <a:pPr algn="ctr"/>
            <a:r>
              <a:rPr lang="en-US" sz="2400" b="1" i="1" dirty="0">
                <a:solidFill>
                  <a:schemeClr val="bg1"/>
                </a:solidFill>
                <a:effectLst>
                  <a:outerShdw blurRad="38100" dist="38100" dir="2700000" algn="tl">
                    <a:srgbClr val="000000">
                      <a:alpha val="43137"/>
                    </a:srgbClr>
                  </a:outerShdw>
                </a:effectLst>
              </a:rPr>
              <a:t>Technology Used</a:t>
            </a:r>
          </a:p>
        </p:txBody>
      </p:sp>
    </p:spTree>
    <p:extLst>
      <p:ext uri="{BB962C8B-B14F-4D97-AF65-F5344CB8AC3E}">
        <p14:creationId xmlns:p14="http://schemas.microsoft.com/office/powerpoint/2010/main" val="292883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par>
                                <p:cTn id="22" presetID="1" presetClass="entr" presetSubtype="0" fill="hold" nodeType="withEffect">
                                  <p:stCondLst>
                                    <p:cond delay="0"/>
                                  </p:stCondLst>
                                  <p:childTnLst>
                                    <p:set>
                                      <p:cBhvr>
                                        <p:cTn id="23" dur="1" fill="hold">
                                          <p:stCondLst>
                                            <p:cond delay="0"/>
                                          </p:stCondLst>
                                        </p:cTn>
                                        <p:tgtEl>
                                          <p:spTgt spid="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6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a:bodyPr>
          <a:lstStyle/>
          <a:p>
            <a:pPr algn="ctr"/>
            <a:r>
              <a:rPr lang="en-US" sz="3600" dirty="0">
                <a:latin typeface="Times New Roman" pitchFamily="18" charset="0"/>
                <a:cs typeface="Times New Roman" pitchFamily="18" charset="0"/>
              </a:rPr>
              <a:t>RESULT</a:t>
            </a:r>
          </a:p>
        </p:txBody>
      </p:sp>
      <p:sp>
        <p:nvSpPr>
          <p:cNvPr id="3" name="عنصر نائب للنص 2"/>
          <p:cNvSpPr>
            <a:spLocks noGrp="1"/>
          </p:cNvSpPr>
          <p:nvPr>
            <p:ph type="body" idx="1"/>
          </p:nvPr>
        </p:nvSpPr>
        <p:spPr/>
        <p:txBody>
          <a:bodyPr/>
          <a:lstStyle/>
          <a:p>
            <a:pPr algn="ctr"/>
            <a:r>
              <a:rPr lang="en-US" dirty="0">
                <a:solidFill>
                  <a:schemeClr val="tx1">
                    <a:lumMod val="95000"/>
                    <a:lumOff val="5000"/>
                  </a:schemeClr>
                </a:solidFill>
                <a:latin typeface="Times New Roman" pitchFamily="18" charset="0"/>
                <a:cs typeface="Times New Roman" pitchFamily="18" charset="0"/>
              </a:rPr>
              <a:t>THINGSPEAK</a:t>
            </a:r>
          </a:p>
        </p:txBody>
      </p:sp>
      <p:sp>
        <p:nvSpPr>
          <p:cNvPr id="5" name="عنصر نائب للنص 4"/>
          <p:cNvSpPr>
            <a:spLocks noGrp="1"/>
          </p:cNvSpPr>
          <p:nvPr>
            <p:ph type="body" sz="quarter" idx="3"/>
          </p:nvPr>
        </p:nvSpPr>
        <p:spPr/>
        <p:txBody>
          <a:bodyPr/>
          <a:lstStyle/>
          <a:p>
            <a:pPr algn="ctr"/>
            <a:r>
              <a:rPr lang="en-US" dirty="0">
                <a:solidFill>
                  <a:schemeClr val="tx1">
                    <a:lumMod val="95000"/>
                    <a:lumOff val="5000"/>
                  </a:schemeClr>
                </a:solidFill>
                <a:latin typeface="Times New Roman" pitchFamily="18" charset="0"/>
                <a:cs typeface="Times New Roman" pitchFamily="18" charset="0"/>
              </a:rPr>
              <a:t>SMS MESSAGE</a:t>
            </a:r>
          </a:p>
        </p:txBody>
      </p:sp>
      <p:pic>
        <p:nvPicPr>
          <p:cNvPr id="4098" name="Picture 2" descr="C:\Users\elgarhy\Desktop\2021-07-15_3-40-59.jpg"/>
          <p:cNvPicPr>
            <a:picLocks noGrp="1" noChangeAspect="1" noChangeArrowheads="1"/>
          </p:cNvPicPr>
          <p:nvPr>
            <p:ph sz="half" idx="2"/>
          </p:nvPr>
        </p:nvPicPr>
        <p:blipFill>
          <a:blip r:embed="rId2">
            <a:grayscl/>
            <a:extLst>
              <a:ext uri="{28A0092B-C50C-407E-A947-70E740481C1C}">
                <a14:useLocalDpi xmlns:a14="http://schemas.microsoft.com/office/drawing/2010/main" val="0"/>
              </a:ext>
            </a:extLst>
          </a:blip>
          <a:srcRect/>
          <a:stretch>
            <a:fillRect/>
          </a:stretch>
        </p:blipFill>
        <p:spPr bwMode="auto">
          <a:xfrm>
            <a:off x="1234281" y="3137694"/>
            <a:ext cx="4333875" cy="300037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elgarhy\Desktop\2021-07-15_3-48-54.jpg"/>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5961930" y="3094442"/>
            <a:ext cx="4754562" cy="115890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elgarhy\Desktop\pp\IFTT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607070"/>
            <a:ext cx="4821381"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25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100"/>
                                        </p:tgtEl>
                                        <p:attrNameLst>
                                          <p:attrName>style.visibility</p:attrName>
                                        </p:attrNameLst>
                                      </p:cBhvr>
                                      <p:to>
                                        <p:strVal val="visible"/>
                                      </p:to>
                                    </p:set>
                                    <p:anim calcmode="lin" valueType="num">
                                      <p:cBhvr additive="base">
                                        <p:cTn id="17" dur="500" fill="hold"/>
                                        <p:tgtEl>
                                          <p:spTgt spid="4100"/>
                                        </p:tgtEl>
                                        <p:attrNameLst>
                                          <p:attrName>ppt_x</p:attrName>
                                        </p:attrNameLst>
                                      </p:cBhvr>
                                      <p:tavLst>
                                        <p:tav tm="0">
                                          <p:val>
                                            <p:strVal val="#ppt_x"/>
                                          </p:val>
                                        </p:tav>
                                        <p:tav tm="100000">
                                          <p:val>
                                            <p:strVal val="#ppt_x"/>
                                          </p:val>
                                        </p:tav>
                                      </p:tavLst>
                                    </p:anim>
                                    <p:anim calcmode="lin" valueType="num">
                                      <p:cBhvr additive="base">
                                        <p:cTn id="18"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a:bodyPr>
          <a:lstStyle/>
          <a:p>
            <a:pPr algn="ctr"/>
            <a:r>
              <a:rPr lang="en-US" sz="3600" dirty="0">
                <a:latin typeface="Times New Roman" pitchFamily="18" charset="0"/>
                <a:cs typeface="Times New Roman" pitchFamily="18" charset="0"/>
              </a:rPr>
              <a:t>How TO Create WEBSERVER</a:t>
            </a:r>
          </a:p>
        </p:txBody>
      </p:sp>
      <p:sp>
        <p:nvSpPr>
          <p:cNvPr id="3" name="عنصر نائب للمحتوى 2"/>
          <p:cNvSpPr>
            <a:spLocks noGrp="1"/>
          </p:cNvSpPr>
          <p:nvPr>
            <p:ph idx="1"/>
          </p:nvPr>
        </p:nvSpPr>
        <p:spPr>
          <a:xfrm>
            <a:off x="728564" y="1731818"/>
            <a:ext cx="9720071" cy="4023360"/>
          </a:xfrm>
        </p:spPr>
        <p:txBody>
          <a:bodyPr>
            <a:noAutofit/>
          </a:bodyPr>
          <a:lstStyle/>
          <a:p>
            <a:pPr marL="0" indent="0">
              <a:buClr>
                <a:schemeClr val="tx1">
                  <a:lumMod val="95000"/>
                  <a:lumOff val="5000"/>
                </a:schemeClr>
              </a:buClr>
              <a:buNone/>
            </a:pPr>
            <a:r>
              <a:rPr lang="en-US" b="1" u="sng" dirty="0"/>
              <a:t>Static and Dynamic IP Addresses</a:t>
            </a:r>
          </a:p>
          <a:p>
            <a:pPr marL="0" indent="0">
              <a:buClr>
                <a:schemeClr val="tx1">
                  <a:lumMod val="95000"/>
                  <a:lumOff val="5000"/>
                </a:schemeClr>
              </a:buClr>
              <a:buNone/>
            </a:pPr>
            <a:r>
              <a:rPr lang="en-US" dirty="0"/>
              <a:t>ISPs (Internet service providers) assign an IP address to each device on their network. The IP address can be static or dynamic.</a:t>
            </a:r>
          </a:p>
          <a:p>
            <a:pPr marL="0" indent="0">
              <a:buClr>
                <a:schemeClr val="tx1">
                  <a:lumMod val="95000"/>
                  <a:lumOff val="5000"/>
                </a:schemeClr>
              </a:buClr>
              <a:buNone/>
            </a:pPr>
            <a:r>
              <a:rPr lang="en-US" b="1" u="sng" dirty="0"/>
              <a:t>Static IP Addresses</a:t>
            </a:r>
          </a:p>
          <a:p>
            <a:pPr marL="0" indent="0">
              <a:buClr>
                <a:schemeClr val="tx1">
                  <a:lumMod val="95000"/>
                  <a:lumOff val="5000"/>
                </a:schemeClr>
              </a:buClr>
              <a:buNone/>
            </a:pPr>
            <a:r>
              <a:rPr lang="en-US" dirty="0"/>
              <a:t>A static IP address is an IP address that always stays the same. If you have a web server, FTP server, or other Internet resource that must have an address that cannot change, you can get a static IP address from your ISP. A static IP address is usually more expensive than a dynamic IP address, and some ISPs do not supply static IP addresses. You must configure a static IP address manually.</a:t>
            </a:r>
          </a:p>
          <a:p>
            <a:pPr marL="0" indent="0">
              <a:buClr>
                <a:schemeClr val="tx1">
                  <a:lumMod val="95000"/>
                  <a:lumOff val="5000"/>
                </a:schemeClr>
              </a:buClr>
              <a:buNone/>
            </a:pPr>
            <a:r>
              <a:rPr lang="en-US" b="1" u="sng" dirty="0"/>
              <a:t>Dynamic IP Addresses</a:t>
            </a:r>
          </a:p>
          <a:p>
            <a:pPr marL="0" indent="0">
              <a:buClr>
                <a:schemeClr val="tx1">
                  <a:lumMod val="95000"/>
                  <a:lumOff val="5000"/>
                </a:schemeClr>
              </a:buClr>
              <a:buNone/>
            </a:pPr>
            <a:r>
              <a:rPr lang="en-US" dirty="0"/>
              <a:t>A dynamic IP address is an IP address that an ISP lets you use temporarily. If a dynamic address is not in use, it can be automatically assigned to a different device. Dynamic IP addresses are assigned using either DHCP or PPPoE.</a:t>
            </a:r>
          </a:p>
        </p:txBody>
      </p:sp>
    </p:spTree>
    <p:extLst>
      <p:ext uri="{BB962C8B-B14F-4D97-AF65-F5344CB8AC3E}">
        <p14:creationId xmlns:p14="http://schemas.microsoft.com/office/powerpoint/2010/main" val="1664462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a:bodyPr>
          <a:lstStyle/>
          <a:p>
            <a:pPr algn="ctr"/>
            <a:r>
              <a:rPr lang="en-US" sz="4000" dirty="0">
                <a:latin typeface="Times New Roman" pitchFamily="18" charset="0"/>
                <a:cs typeface="Times New Roman" pitchFamily="18" charset="0"/>
              </a:rPr>
              <a:t>HTML</a:t>
            </a:r>
          </a:p>
        </p:txBody>
      </p:sp>
      <p:sp>
        <p:nvSpPr>
          <p:cNvPr id="3" name="عنصر نائب للمحتوى 2"/>
          <p:cNvSpPr>
            <a:spLocks noGrp="1"/>
          </p:cNvSpPr>
          <p:nvPr>
            <p:ph sz="half" idx="1"/>
          </p:nvPr>
        </p:nvSpPr>
        <p:spPr/>
        <p:txBody>
          <a:bodyPr/>
          <a:lstStyle/>
          <a:p>
            <a:pPr>
              <a:buClr>
                <a:srgbClr val="002060"/>
              </a:buClr>
              <a:buFont typeface="Wingdings" pitchFamily="2" charset="2"/>
              <a:buChar char="Ø"/>
            </a:pPr>
            <a:r>
              <a:rPr lang="en-US" dirty="0"/>
              <a:t> The Hyper Text Markup Language, or HTML is the standard markup language for documents designed to be displayed in a web browser. It can be assisted by technologies such as Cascading Style Sheets (CSS) and scripting languages such as JavaScript.</a:t>
            </a:r>
          </a:p>
          <a:p>
            <a:pPr>
              <a:buClr>
                <a:srgbClr val="002060"/>
              </a:buClr>
              <a:buFont typeface="Wingdings" pitchFamily="2" charset="2"/>
              <a:buChar char="Ø"/>
            </a:pPr>
            <a:r>
              <a:rPr lang="en-US" dirty="0">
                <a:solidFill>
                  <a:schemeClr val="tx1">
                    <a:lumMod val="95000"/>
                    <a:lumOff val="5000"/>
                  </a:schemeClr>
                </a:solidFill>
              </a:rPr>
              <a:t> HTML elements are the building blocks of HTML pages. With HTML constructs, images and other objects such as interactive forms may be embedded into the rendered page</a:t>
            </a:r>
          </a:p>
        </p:txBody>
      </p:sp>
      <p:pic>
        <p:nvPicPr>
          <p:cNvPr id="2050" name="Picture 2" descr="C:\Users\elgarhy\Desktop\pp\efr1.1.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00526" y="2134319"/>
            <a:ext cx="3691698" cy="421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02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arn(inVertical)">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a:bodyPr>
          <a:lstStyle/>
          <a:p>
            <a:pPr algn="ctr"/>
            <a:r>
              <a:rPr lang="en-US" sz="4400" dirty="0">
                <a:latin typeface="Times New Roman" pitchFamily="18" charset="0"/>
                <a:cs typeface="Times New Roman" pitchFamily="18" charset="0"/>
              </a:rPr>
              <a:t>CSS</a:t>
            </a:r>
          </a:p>
        </p:txBody>
      </p:sp>
      <p:sp>
        <p:nvSpPr>
          <p:cNvPr id="3" name="عنصر نائب للمحتوى 2"/>
          <p:cNvSpPr>
            <a:spLocks noGrp="1"/>
          </p:cNvSpPr>
          <p:nvPr>
            <p:ph sz="half" idx="1"/>
          </p:nvPr>
        </p:nvSpPr>
        <p:spPr/>
        <p:txBody>
          <a:bodyPr>
            <a:normAutofit lnSpcReduction="10000"/>
          </a:bodyPr>
          <a:lstStyle/>
          <a:p>
            <a:pPr>
              <a:buClr>
                <a:srgbClr val="7030A0"/>
              </a:buClr>
              <a:buFont typeface="Wingdings" pitchFamily="2" charset="2"/>
              <a:buChar char="Ø"/>
            </a:pPr>
            <a:r>
              <a:rPr lang="en-US" b="1" dirty="0">
                <a:solidFill>
                  <a:schemeClr val="tx1">
                    <a:lumMod val="95000"/>
                    <a:lumOff val="5000"/>
                  </a:schemeClr>
                </a:solidFill>
                <a:latin typeface="Times New Roman" pitchFamily="18" charset="0"/>
                <a:cs typeface="Times New Roman" pitchFamily="18" charset="0"/>
              </a:rPr>
              <a:t> Cascading Style Sheets</a:t>
            </a:r>
            <a:r>
              <a:rPr lang="en-US" dirty="0">
                <a:solidFill>
                  <a:schemeClr val="tx1">
                    <a:lumMod val="95000"/>
                    <a:lumOff val="5000"/>
                  </a:schemeClr>
                </a:solidFill>
                <a:latin typeface="Times New Roman" pitchFamily="18" charset="0"/>
                <a:cs typeface="Times New Roman" pitchFamily="18" charset="0"/>
              </a:rPr>
              <a:t> (</a:t>
            </a:r>
            <a:r>
              <a:rPr lang="en-US" b="1" dirty="0">
                <a:solidFill>
                  <a:schemeClr val="tx1">
                    <a:lumMod val="95000"/>
                    <a:lumOff val="5000"/>
                  </a:schemeClr>
                </a:solidFill>
                <a:latin typeface="Times New Roman" pitchFamily="18" charset="0"/>
                <a:cs typeface="Times New Roman" pitchFamily="18" charset="0"/>
              </a:rPr>
              <a:t>CSS</a:t>
            </a:r>
            <a:r>
              <a:rPr lang="en-US" dirty="0">
                <a:solidFill>
                  <a:schemeClr val="tx1">
                    <a:lumMod val="95000"/>
                    <a:lumOff val="5000"/>
                  </a:schemeClr>
                </a:solidFill>
                <a:latin typeface="Times New Roman" pitchFamily="18" charset="0"/>
                <a:cs typeface="Times New Roman" pitchFamily="18" charset="0"/>
              </a:rPr>
              <a:t>) is a style sheet language used for describing the presentation of a document written in a markup language such as HTML.</a:t>
            </a:r>
            <a:r>
              <a:rPr lang="en-US" baseline="30000" dirty="0">
                <a:solidFill>
                  <a:schemeClr val="tx1">
                    <a:lumMod val="95000"/>
                    <a:lumOff val="5000"/>
                  </a:schemeClr>
                </a:solidFill>
                <a:latin typeface="Times New Roman" pitchFamily="18" charset="0"/>
                <a:cs typeface="Times New Roman" pitchFamily="18" charset="0"/>
              </a:rPr>
              <a:t> </a:t>
            </a:r>
            <a:r>
              <a:rPr lang="en-US" dirty="0">
                <a:solidFill>
                  <a:schemeClr val="tx1">
                    <a:lumMod val="95000"/>
                    <a:lumOff val="5000"/>
                  </a:schemeClr>
                </a:solidFill>
                <a:latin typeface="Times New Roman" pitchFamily="18" charset="0"/>
                <a:cs typeface="Times New Roman" pitchFamily="18" charset="0"/>
              </a:rPr>
              <a:t>CSS is a cornerstone technology of the World Wide Web, alongside HTML and JavaScript.</a:t>
            </a:r>
          </a:p>
          <a:p>
            <a:pPr>
              <a:buClr>
                <a:srgbClr val="7030A0"/>
              </a:buClr>
              <a:buFont typeface="Wingdings" pitchFamily="2" charset="2"/>
              <a:buChar char="Ø"/>
            </a:pPr>
            <a:r>
              <a:rPr lang="en-US" dirty="0">
                <a:solidFill>
                  <a:schemeClr val="tx1">
                    <a:lumMod val="95000"/>
                    <a:lumOff val="5000"/>
                  </a:schemeClr>
                </a:solidFill>
                <a:latin typeface="Times New Roman" pitchFamily="18" charset="0"/>
                <a:cs typeface="Times New Roman" pitchFamily="18" charset="0"/>
              </a:rPr>
              <a:t> CSS is designed to enable the separation of presentation and content, including layout, colors, and fonts, This separation can improve content accessibility.</a:t>
            </a:r>
          </a:p>
        </p:txBody>
      </p:sp>
      <p:pic>
        <p:nvPicPr>
          <p:cNvPr id="3074" name="Picture 2" descr="C:\Users\elgarhy\Desktop\pp\efr2.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53200" y="2410691"/>
            <a:ext cx="4191000" cy="3602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07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barn(inVertical)">
                                      <p:cBhvr>
                                        <p:cTn id="1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a:bodyPr>
          <a:lstStyle/>
          <a:p>
            <a:pPr algn="ctr"/>
            <a:r>
              <a:rPr lang="en-US" sz="4000" dirty="0">
                <a:latin typeface="Times New Roman" pitchFamily="18" charset="0"/>
                <a:cs typeface="Times New Roman" pitchFamily="18" charset="0"/>
              </a:rPr>
              <a:t>SERVER</a:t>
            </a:r>
          </a:p>
        </p:txBody>
      </p:sp>
      <p:sp>
        <p:nvSpPr>
          <p:cNvPr id="3" name="عنصر نائب للنص 2"/>
          <p:cNvSpPr>
            <a:spLocks noGrp="1"/>
          </p:cNvSpPr>
          <p:nvPr>
            <p:ph type="body" idx="1"/>
          </p:nvPr>
        </p:nvSpPr>
        <p:spPr/>
        <p:txBody>
          <a:bodyPr/>
          <a:lstStyle/>
          <a:p>
            <a:pPr algn="ctr"/>
            <a:r>
              <a:rPr lang="en-US" dirty="0">
                <a:solidFill>
                  <a:schemeClr val="tx1">
                    <a:lumMod val="95000"/>
                    <a:lumOff val="5000"/>
                  </a:schemeClr>
                </a:solidFill>
                <a:latin typeface="Times New Roman" pitchFamily="18" charset="0"/>
                <a:cs typeface="Times New Roman" pitchFamily="18" charset="0"/>
              </a:rPr>
              <a:t>ALGORITHEM</a:t>
            </a:r>
          </a:p>
        </p:txBody>
      </p:sp>
      <p:sp>
        <p:nvSpPr>
          <p:cNvPr id="4" name="عنصر نائب للمحتوى 3"/>
          <p:cNvSpPr>
            <a:spLocks noGrp="1"/>
          </p:cNvSpPr>
          <p:nvPr>
            <p:ph sz="half" idx="2"/>
          </p:nvPr>
        </p:nvSpPr>
        <p:spPr/>
        <p:txBody>
          <a:bodyPr/>
          <a:lstStyle/>
          <a:p>
            <a:pPr>
              <a:buClr>
                <a:schemeClr val="tx1">
                  <a:lumMod val="95000"/>
                  <a:lumOff val="5000"/>
                </a:schemeClr>
              </a:buClr>
              <a:buFont typeface="Arial" pitchFamily="34" charset="0"/>
              <a:buChar char="•"/>
            </a:pPr>
            <a:r>
              <a:rPr lang="en-US" dirty="0"/>
              <a:t>After receive sms message</a:t>
            </a:r>
          </a:p>
          <a:p>
            <a:pPr marL="0" indent="0">
              <a:buClr>
                <a:schemeClr val="tx1">
                  <a:lumMod val="95000"/>
                  <a:lumOff val="5000"/>
                </a:schemeClr>
              </a:buClr>
              <a:buNone/>
            </a:pPr>
            <a:r>
              <a:rPr lang="en-US" dirty="0"/>
              <a:t>11. Send user reaction to txt ﬁle </a:t>
            </a:r>
          </a:p>
          <a:p>
            <a:pPr marL="0" indent="0">
              <a:buClr>
                <a:schemeClr val="tx1">
                  <a:lumMod val="95000"/>
                  <a:lumOff val="5000"/>
                </a:schemeClr>
              </a:buClr>
              <a:buNone/>
            </a:pPr>
            <a:r>
              <a:rPr lang="en-US" dirty="0"/>
              <a:t>12. Send current of temperature, humidity and gas values</a:t>
            </a:r>
          </a:p>
        </p:txBody>
      </p:sp>
      <p:sp>
        <p:nvSpPr>
          <p:cNvPr id="5" name="عنصر نائب للنص 4"/>
          <p:cNvSpPr>
            <a:spLocks noGrp="1"/>
          </p:cNvSpPr>
          <p:nvPr>
            <p:ph type="body" sz="quarter" idx="3"/>
          </p:nvPr>
        </p:nvSpPr>
        <p:spPr/>
        <p:txBody>
          <a:bodyPr/>
          <a:lstStyle/>
          <a:p>
            <a:pPr algn="ctr"/>
            <a:r>
              <a:rPr lang="en-US" dirty="0">
                <a:solidFill>
                  <a:schemeClr val="tx1">
                    <a:lumMod val="95000"/>
                    <a:lumOff val="5000"/>
                  </a:schemeClr>
                </a:solidFill>
                <a:latin typeface="Times New Roman" pitchFamily="18" charset="0"/>
                <a:cs typeface="Times New Roman" pitchFamily="18" charset="0"/>
              </a:rPr>
              <a:t>CONNECTION</a:t>
            </a:r>
          </a:p>
        </p:txBody>
      </p:sp>
      <p:pic>
        <p:nvPicPr>
          <p:cNvPr id="1026" name="Picture 2" descr="C:\Users\elgarhy\Desktop\pp\connection.jpg"/>
          <p:cNvPicPr>
            <a:picLocks noGrp="1" noChangeAspect="1" noChangeArrowheads="1"/>
          </p:cNvPicPr>
          <p:nvPr>
            <p:ph sz="quarter" idx="4"/>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875823" y="2953688"/>
            <a:ext cx="331470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78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fade">
                                      <p:cBhvr>
                                        <p:cTn id="25" dur="1000"/>
                                        <p:tgtEl>
                                          <p:spTgt spid="4">
                                            <p:txEl>
                                              <p:pRg st="0" end="0"/>
                                            </p:txEl>
                                          </p:spTgt>
                                        </p:tgtEl>
                                      </p:cBhvr>
                                    </p:animEffect>
                                    <p:anim calcmode="lin" valueType="num">
                                      <p:cBhvr>
                                        <p:cTn id="26"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1000"/>
                                        <p:tgtEl>
                                          <p:spTgt spid="4">
                                            <p:txEl>
                                              <p:pRg st="1" end="1"/>
                                            </p:txEl>
                                          </p:spTgt>
                                        </p:tgtEl>
                                      </p:cBhvr>
                                    </p:animEffect>
                                    <p:anim calcmode="lin" valueType="num">
                                      <p:cBhvr>
                                        <p:cTn id="3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2" dur="1000" fill="hold"/>
                                        <p:tgtEl>
                                          <p:spTgt spid="4">
                                            <p:txEl>
                                              <p:pRg st="1" end="1"/>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fade">
                                      <p:cBhvr>
                                        <p:cTn id="35" dur="1000"/>
                                        <p:tgtEl>
                                          <p:spTgt spid="4">
                                            <p:txEl>
                                              <p:pRg st="2" end="2"/>
                                            </p:txEl>
                                          </p:spTgt>
                                        </p:tgtEl>
                                      </p:cBhvr>
                                    </p:animEffect>
                                    <p:anim calcmode="lin" valueType="num">
                                      <p:cBhvr>
                                        <p:cTn id="3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wipe(down)">
                                      <p:cBhvr>
                                        <p:cTn id="42" dur="580">
                                          <p:stCondLst>
                                            <p:cond delay="0"/>
                                          </p:stCondLst>
                                        </p:cTn>
                                        <p:tgtEl>
                                          <p:spTgt spid="5">
                                            <p:txEl>
                                              <p:pRg st="0" end="0"/>
                                            </p:txEl>
                                          </p:spTgt>
                                        </p:tgtEl>
                                      </p:cBhvr>
                                    </p:animEffect>
                                    <p:anim calcmode="lin" valueType="num">
                                      <p:cBhvr>
                                        <p:cTn id="43"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48" dur="26">
                                          <p:stCondLst>
                                            <p:cond delay="650"/>
                                          </p:stCondLst>
                                        </p:cTn>
                                        <p:tgtEl>
                                          <p:spTgt spid="5">
                                            <p:txEl>
                                              <p:pRg st="0" end="0"/>
                                            </p:txEl>
                                          </p:spTgt>
                                        </p:tgtEl>
                                      </p:cBhvr>
                                      <p:to x="100000" y="60000"/>
                                    </p:animScale>
                                    <p:animScale>
                                      <p:cBhvr>
                                        <p:cTn id="49" dur="166" decel="50000">
                                          <p:stCondLst>
                                            <p:cond delay="676"/>
                                          </p:stCondLst>
                                        </p:cTn>
                                        <p:tgtEl>
                                          <p:spTgt spid="5">
                                            <p:txEl>
                                              <p:pRg st="0" end="0"/>
                                            </p:txEl>
                                          </p:spTgt>
                                        </p:tgtEl>
                                      </p:cBhvr>
                                      <p:to x="100000" y="100000"/>
                                    </p:animScale>
                                    <p:animScale>
                                      <p:cBhvr>
                                        <p:cTn id="50" dur="26">
                                          <p:stCondLst>
                                            <p:cond delay="1312"/>
                                          </p:stCondLst>
                                        </p:cTn>
                                        <p:tgtEl>
                                          <p:spTgt spid="5">
                                            <p:txEl>
                                              <p:pRg st="0" end="0"/>
                                            </p:txEl>
                                          </p:spTgt>
                                        </p:tgtEl>
                                      </p:cBhvr>
                                      <p:to x="100000" y="80000"/>
                                    </p:animScale>
                                    <p:animScale>
                                      <p:cBhvr>
                                        <p:cTn id="51" dur="166" decel="50000">
                                          <p:stCondLst>
                                            <p:cond delay="1338"/>
                                          </p:stCondLst>
                                        </p:cTn>
                                        <p:tgtEl>
                                          <p:spTgt spid="5">
                                            <p:txEl>
                                              <p:pRg st="0" end="0"/>
                                            </p:txEl>
                                          </p:spTgt>
                                        </p:tgtEl>
                                      </p:cBhvr>
                                      <p:to x="100000" y="100000"/>
                                    </p:animScale>
                                    <p:animScale>
                                      <p:cBhvr>
                                        <p:cTn id="52" dur="26">
                                          <p:stCondLst>
                                            <p:cond delay="1642"/>
                                          </p:stCondLst>
                                        </p:cTn>
                                        <p:tgtEl>
                                          <p:spTgt spid="5">
                                            <p:txEl>
                                              <p:pRg st="0" end="0"/>
                                            </p:txEl>
                                          </p:spTgt>
                                        </p:tgtEl>
                                      </p:cBhvr>
                                      <p:to x="100000" y="90000"/>
                                    </p:animScale>
                                    <p:animScale>
                                      <p:cBhvr>
                                        <p:cTn id="53" dur="166" decel="50000">
                                          <p:stCondLst>
                                            <p:cond delay="1668"/>
                                          </p:stCondLst>
                                        </p:cTn>
                                        <p:tgtEl>
                                          <p:spTgt spid="5">
                                            <p:txEl>
                                              <p:pRg st="0" end="0"/>
                                            </p:txEl>
                                          </p:spTgt>
                                        </p:tgtEl>
                                      </p:cBhvr>
                                      <p:to x="100000" y="100000"/>
                                    </p:animScale>
                                    <p:animScale>
                                      <p:cBhvr>
                                        <p:cTn id="54" dur="26">
                                          <p:stCondLst>
                                            <p:cond delay="1808"/>
                                          </p:stCondLst>
                                        </p:cTn>
                                        <p:tgtEl>
                                          <p:spTgt spid="5">
                                            <p:txEl>
                                              <p:pRg st="0" end="0"/>
                                            </p:txEl>
                                          </p:spTgt>
                                        </p:tgtEl>
                                      </p:cBhvr>
                                      <p:to x="100000" y="95000"/>
                                    </p:animScale>
                                    <p:animScale>
                                      <p:cBhvr>
                                        <p:cTn id="55" dur="166" decel="50000">
                                          <p:stCondLst>
                                            <p:cond delay="1834"/>
                                          </p:stCondLst>
                                        </p:cTn>
                                        <p:tgtEl>
                                          <p:spTgt spid="5">
                                            <p:txEl>
                                              <p:pRg st="0" end="0"/>
                                            </p:txEl>
                                          </p:spTgt>
                                        </p:tgtEl>
                                      </p:cBhvr>
                                      <p:to x="100000" y="100000"/>
                                    </p:animScale>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026"/>
                                        </p:tgtEl>
                                        <p:attrNameLst>
                                          <p:attrName>style.visibility</p:attrName>
                                        </p:attrNameLst>
                                      </p:cBhvr>
                                      <p:to>
                                        <p:strVal val="visible"/>
                                      </p:to>
                                    </p:set>
                                    <p:anim calcmode="lin" valueType="num">
                                      <p:cBhvr additive="base">
                                        <p:cTn id="60" dur="500" fill="hold"/>
                                        <p:tgtEl>
                                          <p:spTgt spid="1026"/>
                                        </p:tgtEl>
                                        <p:attrNameLst>
                                          <p:attrName>ppt_x</p:attrName>
                                        </p:attrNameLst>
                                      </p:cBhvr>
                                      <p:tavLst>
                                        <p:tav tm="0">
                                          <p:val>
                                            <p:strVal val="#ppt_x"/>
                                          </p:val>
                                        </p:tav>
                                        <p:tav tm="100000">
                                          <p:val>
                                            <p:strVal val="#ppt_x"/>
                                          </p:val>
                                        </p:tav>
                                      </p:tavLst>
                                    </p:anim>
                                    <p:anim calcmode="lin" valueType="num">
                                      <p:cBhvr additive="base">
                                        <p:cTn id="61"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a:bodyPr>
          <a:lstStyle/>
          <a:p>
            <a:pPr algn="ctr"/>
            <a:r>
              <a:rPr lang="en-US" sz="4400" dirty="0">
                <a:latin typeface="Times New Roman" pitchFamily="18" charset="0"/>
                <a:cs typeface="Times New Roman" pitchFamily="18" charset="0"/>
              </a:rPr>
              <a:t>PHP</a:t>
            </a:r>
          </a:p>
        </p:txBody>
      </p:sp>
      <p:pic>
        <p:nvPicPr>
          <p:cNvPr id="4098" name="Picture 2" descr="C:\Users\elgarhy\Desktop\pp\php.png"/>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189018" y="1801092"/>
            <a:ext cx="7259781" cy="4507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59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35271" y="586854"/>
            <a:ext cx="4230806" cy="5786649"/>
          </a:xfrm>
        </p:spPr>
      </p:pic>
    </p:spTree>
    <p:extLst>
      <p:ext uri="{BB962C8B-B14F-4D97-AF65-F5344CB8AC3E}">
        <p14:creationId xmlns:p14="http://schemas.microsoft.com/office/powerpoint/2010/main" val="3310634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80" y="518706"/>
            <a:ext cx="8490002" cy="5977628"/>
          </a:xfrm>
          <a:prstGeom prst="rect">
            <a:avLst/>
          </a:prstGeom>
        </p:spPr>
      </p:pic>
    </p:spTree>
    <p:extLst>
      <p:ext uri="{BB962C8B-B14F-4D97-AF65-F5344CB8AC3E}">
        <p14:creationId xmlns:p14="http://schemas.microsoft.com/office/powerpoint/2010/main" val="4080281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sz="3600" dirty="0">
                <a:latin typeface="Times New Roman" pitchFamily="18" charset="0"/>
                <a:cs typeface="Times New Roman" pitchFamily="18" charset="0"/>
              </a:rPr>
              <a:t> </a:t>
            </a:r>
            <a:r>
              <a:rPr lang="en-US" sz="4800" b="1" dirty="0" err="1">
                <a:solidFill>
                  <a:srgbClr val="FF0000"/>
                </a:solidFill>
                <a:latin typeface="Times New Roman" pitchFamily="18" charset="0"/>
                <a:cs typeface="Times New Roman" pitchFamily="18" charset="0"/>
              </a:rPr>
              <a:t>roblem</a:t>
            </a:r>
            <a:endParaRPr lang="en-US" sz="3600" b="1" dirty="0">
              <a:solidFill>
                <a:srgbClr val="FF0000"/>
              </a:solidFill>
              <a:latin typeface="Times New Roman" pitchFamily="18" charset="0"/>
              <a:cs typeface="Times New Roman" pitchFamily="18" charset="0"/>
            </a:endParaRPr>
          </a:p>
        </p:txBody>
      </p:sp>
      <p:sp>
        <p:nvSpPr>
          <p:cNvPr id="4" name="عنصر نائب للنص 3"/>
          <p:cNvSpPr>
            <a:spLocks noGrp="1"/>
          </p:cNvSpPr>
          <p:nvPr>
            <p:ph type="body" sz="half" idx="2"/>
          </p:nvPr>
        </p:nvSpPr>
        <p:spPr>
          <a:xfrm>
            <a:off x="43904" y="2154829"/>
            <a:ext cx="4389120" cy="3762294"/>
          </a:xfrm>
        </p:spPr>
        <p:txBody>
          <a:bodyPr>
            <a:normAutofit/>
          </a:bodyPr>
          <a:lstStyle/>
          <a:p>
            <a:r>
              <a:rPr lang="en-US" sz="5400" b="1" dirty="0">
                <a:solidFill>
                  <a:srgbClr val="0070C0"/>
                </a:solidFill>
              </a:rPr>
              <a:t>    s</a:t>
            </a:r>
            <a:r>
              <a:rPr lang="en-US" sz="4400" dirty="0">
                <a:solidFill>
                  <a:srgbClr val="0070C0"/>
                </a:solidFill>
              </a:rPr>
              <a:t>oftware “enhancement” needs to be made</a:t>
            </a:r>
            <a:br>
              <a:rPr lang="en-US" sz="4400" dirty="0">
                <a:solidFill>
                  <a:srgbClr val="0070C0"/>
                </a:solidFill>
              </a:rPr>
            </a:br>
            <a:r>
              <a:rPr lang="en-US" sz="4400" dirty="0">
                <a:solidFill>
                  <a:srgbClr val="0070C0"/>
                </a:solidFill>
              </a:rPr>
              <a:t>         </a:t>
            </a:r>
            <a:r>
              <a:rPr lang="en-US" sz="4400" b="1" dirty="0">
                <a:solidFill>
                  <a:srgbClr val="0070C0"/>
                </a:solidFill>
              </a:rPr>
              <a:t>?</a:t>
            </a:r>
            <a:r>
              <a:rPr lang="en-US" sz="4400" dirty="0">
                <a:solidFill>
                  <a:srgbClr val="0070C0"/>
                </a:solidFill>
              </a:rPr>
              <a:t> </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61435" y="2087689"/>
            <a:ext cx="5678488" cy="4430186"/>
          </a:xfrm>
        </p:spPr>
      </p:pic>
      <p:grpSp>
        <p:nvGrpSpPr>
          <p:cNvPr id="6" name="Group 5"/>
          <p:cNvGrpSpPr/>
          <p:nvPr/>
        </p:nvGrpSpPr>
        <p:grpSpPr>
          <a:xfrm>
            <a:off x="10084103" y="335482"/>
            <a:ext cx="1939687" cy="4126997"/>
            <a:chOff x="9194433" y="383394"/>
            <a:chExt cx="1939687" cy="4126997"/>
          </a:xfrm>
        </p:grpSpPr>
        <p:sp>
          <p:nvSpPr>
            <p:cNvPr id="7" name="Freeform 6"/>
            <p:cNvSpPr/>
            <p:nvPr/>
          </p:nvSpPr>
          <p:spPr>
            <a:xfrm>
              <a:off x="9194433" y="2347608"/>
              <a:ext cx="1939687" cy="2162783"/>
            </a:xfrm>
            <a:custGeom>
              <a:avLst/>
              <a:gdLst>
                <a:gd name="connsiteX0" fmla="*/ 1225685 w 2451372"/>
                <a:gd name="connsiteY0" fmla="*/ 214007 h 2315182"/>
                <a:gd name="connsiteX1" fmla="*/ 1084634 w 2451372"/>
                <a:gd name="connsiteY1" fmla="*/ 374513 h 2315182"/>
                <a:gd name="connsiteX2" fmla="*/ 1225685 w 2451372"/>
                <a:gd name="connsiteY2" fmla="*/ 535019 h 2315182"/>
                <a:gd name="connsiteX3" fmla="*/ 1366736 w 2451372"/>
                <a:gd name="connsiteY3" fmla="*/ 374513 h 2315182"/>
                <a:gd name="connsiteX4" fmla="*/ 1225685 w 2451372"/>
                <a:gd name="connsiteY4" fmla="*/ 214007 h 2315182"/>
                <a:gd name="connsiteX5" fmla="*/ 1225686 w 2451372"/>
                <a:gd name="connsiteY5" fmla="*/ 0 h 2315182"/>
                <a:gd name="connsiteX6" fmla="*/ 2451372 w 2451372"/>
                <a:gd name="connsiteY6" fmla="*/ 1157591 h 2315182"/>
                <a:gd name="connsiteX7" fmla="*/ 1225686 w 2451372"/>
                <a:gd name="connsiteY7" fmla="*/ 2315182 h 2315182"/>
                <a:gd name="connsiteX8" fmla="*/ 0 w 2451372"/>
                <a:gd name="connsiteY8" fmla="*/ 1157591 h 2315182"/>
                <a:gd name="connsiteX9" fmla="*/ 1225686 w 2451372"/>
                <a:gd name="connsiteY9" fmla="*/ 0 h 231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1372" h="2315182">
                  <a:moveTo>
                    <a:pt x="1225685" y="214007"/>
                  </a:moveTo>
                  <a:cubicBezTo>
                    <a:pt x="1147785" y="214007"/>
                    <a:pt x="1084634" y="285868"/>
                    <a:pt x="1084634" y="374513"/>
                  </a:cubicBezTo>
                  <a:cubicBezTo>
                    <a:pt x="1084634" y="463158"/>
                    <a:pt x="1147785" y="535019"/>
                    <a:pt x="1225685" y="535019"/>
                  </a:cubicBezTo>
                  <a:cubicBezTo>
                    <a:pt x="1303585" y="535019"/>
                    <a:pt x="1366736" y="463158"/>
                    <a:pt x="1366736" y="374513"/>
                  </a:cubicBezTo>
                  <a:cubicBezTo>
                    <a:pt x="1366736" y="285868"/>
                    <a:pt x="1303585" y="214007"/>
                    <a:pt x="1225685" y="214007"/>
                  </a:cubicBezTo>
                  <a:close/>
                  <a:moveTo>
                    <a:pt x="1225686" y="0"/>
                  </a:moveTo>
                  <a:cubicBezTo>
                    <a:pt x="1902614" y="0"/>
                    <a:pt x="2451372" y="518271"/>
                    <a:pt x="2451372" y="1157591"/>
                  </a:cubicBezTo>
                  <a:cubicBezTo>
                    <a:pt x="2451372" y="1796911"/>
                    <a:pt x="1902614" y="2315182"/>
                    <a:pt x="1225686" y="2315182"/>
                  </a:cubicBezTo>
                  <a:cubicBezTo>
                    <a:pt x="548758" y="2315182"/>
                    <a:pt x="0" y="1796911"/>
                    <a:pt x="0" y="1157591"/>
                  </a:cubicBezTo>
                  <a:cubicBezTo>
                    <a:pt x="0" y="518271"/>
                    <a:pt x="548758" y="0"/>
                    <a:pt x="1225686" y="0"/>
                  </a:cubicBezTo>
                  <a:close/>
                </a:path>
              </a:pathLst>
            </a:custGeom>
            <a:gradFill flip="none" rotWithShape="1">
              <a:gsLst>
                <a:gs pos="0">
                  <a:srgbClr val="CC0099"/>
                </a:gs>
                <a:gs pos="100000">
                  <a:schemeClr val="accent1">
                    <a:lumMod val="20000"/>
                    <a:lumOff val="80000"/>
                  </a:schemeClr>
                </a:gs>
                <a:gs pos="12000">
                  <a:schemeClr val="accent1">
                    <a:lumMod val="20000"/>
                    <a:lumOff val="80000"/>
                  </a:schemeClr>
                </a:gs>
                <a:gs pos="68000">
                  <a:srgbClr val="CC0099"/>
                </a:gs>
                <a:gs pos="90000">
                  <a:srgbClr val="CC0099"/>
                </a:gs>
                <a:gs pos="44000">
                  <a:srgbClr val="CC0099"/>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effectLst>
                    <a:outerShdw blurRad="38100" dist="38100" dir="2700000" algn="tl">
                      <a:srgbClr val="000000">
                        <a:alpha val="43137"/>
                      </a:srgbClr>
                    </a:outerShdw>
                  </a:effectLst>
                  <a:latin typeface="Bahnschrift" panose="020B0502040204020203" pitchFamily="34" charset="0"/>
                </a:rPr>
                <a:t>FOTA</a:t>
              </a:r>
            </a:p>
          </p:txBody>
        </p:sp>
        <p:sp>
          <p:nvSpPr>
            <p:cNvPr id="8" name="Oval 7"/>
            <p:cNvSpPr/>
            <p:nvPr/>
          </p:nvSpPr>
          <p:spPr>
            <a:xfrm>
              <a:off x="9890762" y="383394"/>
              <a:ext cx="535021" cy="527259"/>
            </a:xfrm>
            <a:prstGeom prst="ellipse">
              <a:avLst/>
            </a:prstGeom>
            <a:solidFill>
              <a:schemeClr val="bg1"/>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9" name="Oval 8"/>
            <p:cNvSpPr/>
            <p:nvPr/>
          </p:nvSpPr>
          <p:spPr>
            <a:xfrm>
              <a:off x="9997602" y="491321"/>
              <a:ext cx="321339" cy="337593"/>
            </a:xfrm>
            <a:prstGeom prst="ellipse">
              <a:avLst/>
            </a:prstGeom>
            <a:gradFill flip="none" rotWithShape="1">
              <a:gsLst>
                <a:gs pos="0">
                  <a:srgbClr val="CC0099"/>
                </a:gs>
                <a:gs pos="100000">
                  <a:schemeClr val="accent1">
                    <a:lumMod val="20000"/>
                    <a:lumOff val="80000"/>
                  </a:schemeClr>
                </a:gs>
                <a:gs pos="12000">
                  <a:schemeClr val="accent1">
                    <a:lumMod val="20000"/>
                    <a:lumOff val="80000"/>
                  </a:schemeClr>
                </a:gs>
                <a:gs pos="68000">
                  <a:srgbClr val="CC0099"/>
                </a:gs>
                <a:gs pos="90000">
                  <a:srgbClr val="CC0099"/>
                </a:gs>
                <a:gs pos="44000">
                  <a:srgbClr val="CC0099"/>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cxnSp>
          <p:nvCxnSpPr>
            <p:cNvPr id="10" name="Straight Connector 9"/>
            <p:cNvCxnSpPr>
              <a:stCxn id="9" idx="4"/>
              <a:endCxn id="7" idx="5"/>
            </p:cNvCxnSpPr>
            <p:nvPr/>
          </p:nvCxnSpPr>
          <p:spPr>
            <a:xfrm>
              <a:off x="10158272" y="828914"/>
              <a:ext cx="6005" cy="1518694"/>
            </a:xfrm>
            <a:prstGeom prst="line">
              <a:avLst/>
            </a:prstGeom>
            <a:ln w="28575">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28663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471509"/>
            <a:ext cx="5878696" cy="1737360"/>
          </a:xfrm>
        </p:spPr>
        <p:txBody>
          <a:bodyPr/>
          <a:lstStyle/>
          <a:p>
            <a:pPr algn="ctr"/>
            <a:r>
              <a:rPr lang="en-US" sz="5400" b="1" dirty="0">
                <a:solidFill>
                  <a:srgbClr val="FF0000"/>
                </a:solidFill>
              </a:rPr>
              <a:t>flashing</a:t>
            </a:r>
            <a:endParaRPr lang="en-US" b="1" dirty="0">
              <a:solidFill>
                <a:srgbClr val="FF000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73788" y="4311637"/>
            <a:ext cx="3433483" cy="1660262"/>
          </a:xfrm>
        </p:spPr>
      </p:pic>
      <p:sp>
        <p:nvSpPr>
          <p:cNvPr id="4" name="Text Placeholder 3"/>
          <p:cNvSpPr>
            <a:spLocks noGrp="1"/>
          </p:cNvSpPr>
          <p:nvPr>
            <p:ph type="body" sz="half" idx="2"/>
          </p:nvPr>
        </p:nvSpPr>
        <p:spPr>
          <a:xfrm>
            <a:off x="251012" y="1909481"/>
            <a:ext cx="6526306" cy="3998260"/>
          </a:xfrm>
        </p:spPr>
        <p:txBody>
          <a:bodyPr>
            <a:normAutofit/>
          </a:bodyPr>
          <a:lstStyle/>
          <a:p>
            <a:r>
              <a:rPr lang="en-US" sz="4000" b="1" dirty="0"/>
              <a:t>1 -</a:t>
            </a:r>
            <a:r>
              <a:rPr lang="en-US" sz="4000" b="1" dirty="0">
                <a:solidFill>
                  <a:srgbClr val="FFFF00"/>
                </a:solidFill>
              </a:rPr>
              <a:t> Off-Circuit </a:t>
            </a:r>
            <a:r>
              <a:rPr lang="en-US" sz="4000" b="1" dirty="0"/>
              <a:t>Programming </a:t>
            </a:r>
          </a:p>
          <a:p>
            <a:endParaRPr lang="en-US" sz="4400" b="1" dirty="0"/>
          </a:p>
          <a:p>
            <a:br>
              <a:rPr lang="en-US" sz="4400" b="1" dirty="0"/>
            </a:br>
            <a:r>
              <a:rPr lang="en-US" sz="4400" b="1" dirty="0"/>
              <a:t>2 - </a:t>
            </a:r>
            <a:r>
              <a:rPr lang="en-US" sz="4400" b="1" dirty="0">
                <a:solidFill>
                  <a:srgbClr val="FFFF00"/>
                </a:solidFill>
              </a:rPr>
              <a:t>In-Circuit </a:t>
            </a:r>
            <a:r>
              <a:rPr lang="en-US" sz="4400" b="1" dirty="0"/>
              <a:t>Programming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0752" y="1479175"/>
            <a:ext cx="4545107" cy="1972734"/>
          </a:xfrm>
          <a:prstGeom prst="rect">
            <a:avLst/>
          </a:prstGeom>
        </p:spPr>
      </p:pic>
    </p:spTree>
    <p:extLst>
      <p:ext uri="{BB962C8B-B14F-4D97-AF65-F5344CB8AC3E}">
        <p14:creationId xmlns:p14="http://schemas.microsoft.com/office/powerpoint/2010/main" val="3242094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0000">
              <a:srgbClr val="E3C29D">
                <a:alpha val="0"/>
              </a:srgbClr>
            </a:gs>
            <a:gs pos="21000">
              <a:srgbClr val="E6BB8F"/>
            </a:gs>
            <a:gs pos="6000">
              <a:srgbClr val="E9B683"/>
            </a:gs>
            <a:gs pos="0">
              <a:schemeClr val="accent1">
                <a:lumMod val="5000"/>
                <a:lumOff val="95000"/>
              </a:schemeClr>
            </a:gs>
            <a:gs pos="74000">
              <a:schemeClr val="accent1">
                <a:lumMod val="45000"/>
                <a:lumOff val="55000"/>
              </a:schemeClr>
            </a:gs>
            <a:gs pos="83000">
              <a:schemeClr val="accent1">
                <a:lumMod val="45000"/>
                <a:lumOff val="55000"/>
              </a:schemeClr>
            </a:gs>
            <a:gs pos="99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419927" y="127320"/>
            <a:ext cx="7772400" cy="1463675"/>
          </a:xfrm>
        </p:spPr>
        <p:txBody>
          <a:bodyPr>
            <a:normAutofit/>
          </a:bodyPr>
          <a:lstStyle/>
          <a:p>
            <a:pPr algn="ctr"/>
            <a:r>
              <a:rPr lang="en-US" sz="4800" b="1" i="1" u="sng" dirty="0">
                <a:solidFill>
                  <a:srgbClr val="002060"/>
                </a:solidFill>
                <a:effectLst>
                  <a:outerShdw blurRad="38100" dist="38100" dir="2700000" algn="tl">
                    <a:srgbClr val="000000">
                      <a:alpha val="43137"/>
                    </a:srgbClr>
                  </a:outerShdw>
                </a:effectLst>
                <a:latin typeface="+mn-lt"/>
              </a:rPr>
              <a:t>Embedded Systems</a:t>
            </a:r>
          </a:p>
        </p:txBody>
      </p:sp>
      <p:sp>
        <p:nvSpPr>
          <p:cNvPr id="5" name="TextBox 4"/>
          <p:cNvSpPr txBox="1"/>
          <p:nvPr/>
        </p:nvSpPr>
        <p:spPr>
          <a:xfrm>
            <a:off x="399325" y="1066066"/>
            <a:ext cx="6592603" cy="1477328"/>
          </a:xfrm>
          <a:prstGeom prst="rect">
            <a:avLst/>
          </a:prstGeom>
          <a:noFill/>
        </p:spPr>
        <p:txBody>
          <a:bodyPr wrap="square" rtlCol="0">
            <a:spAutoFit/>
          </a:bodyPr>
          <a:lstStyle/>
          <a:p>
            <a:pPr marL="342900" indent="-342900">
              <a:buFont typeface="Wingdings" panose="05000000000000000000" pitchFamily="2" charset="2"/>
              <a:buChar char="v"/>
            </a:pPr>
            <a:r>
              <a:rPr lang="en-US" sz="2400" u="sng" dirty="0">
                <a:solidFill>
                  <a:srgbClr val="002060"/>
                </a:solidFill>
                <a:effectLst>
                  <a:outerShdw blurRad="38100" dist="38100" dir="2700000" algn="tl">
                    <a:srgbClr val="000000">
                      <a:alpha val="43137"/>
                    </a:srgbClr>
                  </a:outerShdw>
                </a:effectLst>
                <a:latin typeface="Dutch801 Rm BT" panose="02020603060505020304" pitchFamily="18" charset="0"/>
              </a:rPr>
              <a:t>Definition</a:t>
            </a:r>
            <a:r>
              <a:rPr lang="en-US" sz="2400" dirty="0">
                <a:solidFill>
                  <a:srgbClr val="002060"/>
                </a:solidFill>
                <a:latin typeface="Dutch801 Rm BT" panose="02020603060505020304" pitchFamily="18" charset="0"/>
              </a:rPr>
              <a:t>: </a:t>
            </a:r>
          </a:p>
          <a:p>
            <a:r>
              <a:rPr lang="en-US" sz="2200" dirty="0">
                <a:solidFill>
                  <a:srgbClr val="002060"/>
                </a:solidFill>
                <a:latin typeface="Dutch801 Rm BT" panose="02020603060505020304" pitchFamily="18" charset="0"/>
              </a:rPr>
              <a:t>     It is a system that performs a specific task and has        	a computer embedded inside.</a:t>
            </a:r>
          </a:p>
          <a:p>
            <a:endParaRPr lang="en-US" sz="2200" dirty="0">
              <a:solidFill>
                <a:srgbClr val="002060"/>
              </a:solidFill>
              <a:latin typeface="Dutch801 Rm BT" panose="02020603060505020304" pitchFamily="18" charset="0"/>
            </a:endParaRPr>
          </a:p>
        </p:txBody>
      </p:sp>
      <p:graphicFrame>
        <p:nvGraphicFramePr>
          <p:cNvPr id="6" name="Diagram 5"/>
          <p:cNvGraphicFramePr/>
          <p:nvPr>
            <p:extLst>
              <p:ext uri="{D42A27DB-BD31-4B8C-83A1-F6EECF244321}">
                <p14:modId xmlns:p14="http://schemas.microsoft.com/office/powerpoint/2010/main" val="1180022441"/>
              </p:ext>
            </p:extLst>
          </p:nvPr>
        </p:nvGraphicFramePr>
        <p:xfrm>
          <a:off x="4333688" y="1284897"/>
          <a:ext cx="7772400" cy="57198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7451419" y="4973122"/>
            <a:ext cx="1536938" cy="400110"/>
          </a:xfrm>
          <a:prstGeom prst="rect">
            <a:avLst/>
          </a:prstGeom>
          <a:noFill/>
        </p:spPr>
        <p:txBody>
          <a:bodyPr wrap="square" rtlCol="0">
            <a:spAutoFit/>
          </a:bodyPr>
          <a:lstStyle/>
          <a:p>
            <a:r>
              <a:rPr lang="en-US" sz="2000" dirty="0">
                <a:solidFill>
                  <a:srgbClr val="002060"/>
                </a:solidFill>
                <a:effectLst>
                  <a:outerShdw blurRad="38100" dist="38100" dir="2700000" algn="tl">
                    <a:srgbClr val="000000">
                      <a:alpha val="43137"/>
                    </a:srgbClr>
                  </a:outerShdw>
                </a:effectLst>
              </a:rPr>
              <a:t>Components</a:t>
            </a:r>
          </a:p>
        </p:txBody>
      </p:sp>
      <p:sp>
        <p:nvSpPr>
          <p:cNvPr id="8" name="TextBox 7"/>
          <p:cNvSpPr txBox="1"/>
          <p:nvPr/>
        </p:nvSpPr>
        <p:spPr>
          <a:xfrm>
            <a:off x="7704306" y="5792450"/>
            <a:ext cx="1284051" cy="646331"/>
          </a:xfrm>
          <a:prstGeom prst="rect">
            <a:avLst/>
          </a:prstGeom>
          <a:noFill/>
        </p:spPr>
        <p:txBody>
          <a:bodyPr wrap="square" rtlCol="0">
            <a:spAutoFit/>
          </a:bodyPr>
          <a:lstStyle/>
          <a:p>
            <a:pPr algn="ctr"/>
            <a:r>
              <a:rPr lang="en-US" dirty="0">
                <a:solidFill>
                  <a:srgbClr val="002060"/>
                </a:solidFill>
                <a:effectLst>
                  <a:outerShdw blurRad="38100" dist="38100" dir="2700000" algn="tl">
                    <a:srgbClr val="000000">
                      <a:alpha val="43137"/>
                    </a:srgbClr>
                  </a:outerShdw>
                </a:effectLst>
              </a:rPr>
              <a:t>System Integration</a:t>
            </a:r>
          </a:p>
        </p:txBody>
      </p:sp>
      <p:sp>
        <p:nvSpPr>
          <p:cNvPr id="9" name="TextBox 8"/>
          <p:cNvSpPr txBox="1"/>
          <p:nvPr/>
        </p:nvSpPr>
        <p:spPr>
          <a:xfrm>
            <a:off x="275812" y="2259248"/>
            <a:ext cx="5068603" cy="1098314"/>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sz="2400" u="sng" dirty="0">
                <a:solidFill>
                  <a:srgbClr val="002060"/>
                </a:solidFill>
                <a:effectLst>
                  <a:outerShdw blurRad="38100" dist="38100" dir="2700000" algn="tl">
                    <a:srgbClr val="000000">
                      <a:alpha val="43137"/>
                    </a:srgbClr>
                  </a:outerShdw>
                </a:effectLst>
                <a:latin typeface="Dutch801 Rm BT" panose="02020603060505020304" pitchFamily="18" charset="0"/>
              </a:rPr>
              <a:t>Design of an Embedded system</a:t>
            </a:r>
            <a:r>
              <a:rPr lang="en-US" sz="2400" dirty="0">
                <a:solidFill>
                  <a:srgbClr val="002060"/>
                </a:solidFill>
                <a:effectLst>
                  <a:outerShdw blurRad="38100" dist="38100" dir="2700000" algn="tl">
                    <a:srgbClr val="000000">
                      <a:alpha val="43137"/>
                    </a:srgbClr>
                  </a:outerShdw>
                </a:effectLst>
                <a:latin typeface="Dutch801 Rm BT" panose="02020603060505020304" pitchFamily="18" charset="0"/>
              </a:rPr>
              <a:t>: </a:t>
            </a:r>
          </a:p>
          <a:p>
            <a:pPr>
              <a:lnSpc>
                <a:spcPct val="150000"/>
              </a:lnSpc>
            </a:pPr>
            <a:r>
              <a:rPr lang="en-US" sz="2200" dirty="0">
                <a:solidFill>
                  <a:srgbClr val="002060"/>
                </a:solidFill>
                <a:latin typeface="Dutch801 Rm BT" panose="02020603060505020304" pitchFamily="18" charset="0"/>
              </a:rPr>
              <a:t>     It is shown in the following figure</a:t>
            </a:r>
          </a:p>
        </p:txBody>
      </p:sp>
      <p:sp>
        <p:nvSpPr>
          <p:cNvPr id="12" name="TextBox 11"/>
          <p:cNvSpPr txBox="1"/>
          <p:nvPr/>
        </p:nvSpPr>
        <p:spPr>
          <a:xfrm>
            <a:off x="275812" y="3482140"/>
            <a:ext cx="6471614" cy="4186339"/>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sz="2400" u="sng" dirty="0">
                <a:solidFill>
                  <a:srgbClr val="002060"/>
                </a:solidFill>
                <a:effectLst>
                  <a:outerShdw blurRad="38100" dist="38100" dir="2700000" algn="tl">
                    <a:srgbClr val="000000">
                      <a:alpha val="43137"/>
                    </a:srgbClr>
                  </a:outerShdw>
                </a:effectLst>
                <a:latin typeface="Dutch801 Rm BT" panose="02020603060505020304" pitchFamily="18" charset="0"/>
              </a:rPr>
              <a:t>Components of Embedded system</a:t>
            </a:r>
            <a:r>
              <a:rPr lang="en-US" sz="2400" dirty="0">
                <a:solidFill>
                  <a:srgbClr val="002060"/>
                </a:solidFill>
                <a:effectLst>
                  <a:outerShdw blurRad="38100" dist="38100" dir="2700000" algn="tl">
                    <a:srgbClr val="000000">
                      <a:alpha val="43137"/>
                    </a:srgbClr>
                  </a:outerShdw>
                </a:effectLst>
                <a:latin typeface="Dutch801 Rm BT" panose="02020603060505020304" pitchFamily="18" charset="0"/>
              </a:rPr>
              <a:t>: </a:t>
            </a:r>
          </a:p>
          <a:p>
            <a:pPr marL="800100" lvl="1" indent="-342900">
              <a:lnSpc>
                <a:spcPct val="150000"/>
              </a:lnSpc>
              <a:buFont typeface="Wingdings" panose="05000000000000000000" pitchFamily="2" charset="2"/>
              <a:buChar char="Ø"/>
            </a:pPr>
            <a:r>
              <a:rPr lang="en-US" sz="2200" dirty="0">
                <a:solidFill>
                  <a:srgbClr val="002060"/>
                </a:solidFill>
                <a:latin typeface="Dutch801 Rm BT" panose="02020603060505020304" pitchFamily="18" charset="0"/>
              </a:rPr>
              <a:t>RAM, ROM and  EEPROM</a:t>
            </a:r>
          </a:p>
          <a:p>
            <a:pPr marL="800100" lvl="1" indent="-342900">
              <a:lnSpc>
                <a:spcPct val="150000"/>
              </a:lnSpc>
              <a:buFont typeface="Wingdings" panose="05000000000000000000" pitchFamily="2" charset="2"/>
              <a:buChar char="Ø"/>
            </a:pPr>
            <a:r>
              <a:rPr lang="en-US" sz="2200" b="1" dirty="0">
                <a:solidFill>
                  <a:srgbClr val="002060"/>
                </a:solidFill>
                <a:latin typeface="Dutch801 Rm BT" panose="02020603060505020304" pitchFamily="18" charset="0"/>
              </a:rPr>
              <a:t>Microcontrollers</a:t>
            </a:r>
            <a:r>
              <a:rPr lang="en-US" sz="2200" dirty="0">
                <a:solidFill>
                  <a:srgbClr val="002060"/>
                </a:solidFill>
                <a:latin typeface="Dutch801 Rm BT" panose="02020603060505020304" pitchFamily="18" charset="0"/>
              </a:rPr>
              <a:t>, which are microcomputers incorporating the processor, RAM, ROM and I/O ports ,DAC, ADC, timers, communication protocols.</a:t>
            </a:r>
          </a:p>
          <a:p>
            <a:pPr lvl="1" algn="justLow">
              <a:lnSpc>
                <a:spcPct val="150000"/>
              </a:lnSpc>
            </a:pPr>
            <a:endParaRPr lang="en-US" sz="2200" dirty="0"/>
          </a:p>
          <a:p>
            <a:pPr>
              <a:lnSpc>
                <a:spcPct val="150000"/>
              </a:lnSpc>
            </a:pPr>
            <a:endParaRPr lang="en-US" sz="2400" dirty="0">
              <a:solidFill>
                <a:srgbClr val="002060"/>
              </a:solidFill>
              <a:latin typeface="Dutch801 Rm BT" panose="02020603060505020304" pitchFamily="18" charset="0"/>
            </a:endParaRPr>
          </a:p>
        </p:txBody>
      </p:sp>
      <p:grpSp>
        <p:nvGrpSpPr>
          <p:cNvPr id="10" name="Group 9"/>
          <p:cNvGrpSpPr/>
          <p:nvPr/>
        </p:nvGrpSpPr>
        <p:grpSpPr>
          <a:xfrm>
            <a:off x="10175963" y="327987"/>
            <a:ext cx="1939687" cy="4430813"/>
            <a:chOff x="6671848" y="389376"/>
            <a:chExt cx="1939687" cy="4430813"/>
          </a:xfrm>
        </p:grpSpPr>
        <p:sp>
          <p:nvSpPr>
            <p:cNvPr id="11" name="Freeform 10"/>
            <p:cNvSpPr/>
            <p:nvPr/>
          </p:nvSpPr>
          <p:spPr>
            <a:xfrm>
              <a:off x="6671848" y="2657406"/>
              <a:ext cx="1939687" cy="2162783"/>
            </a:xfrm>
            <a:custGeom>
              <a:avLst/>
              <a:gdLst>
                <a:gd name="connsiteX0" fmla="*/ 1225685 w 2451372"/>
                <a:gd name="connsiteY0" fmla="*/ 214007 h 2315182"/>
                <a:gd name="connsiteX1" fmla="*/ 1084634 w 2451372"/>
                <a:gd name="connsiteY1" fmla="*/ 374513 h 2315182"/>
                <a:gd name="connsiteX2" fmla="*/ 1225685 w 2451372"/>
                <a:gd name="connsiteY2" fmla="*/ 535019 h 2315182"/>
                <a:gd name="connsiteX3" fmla="*/ 1366736 w 2451372"/>
                <a:gd name="connsiteY3" fmla="*/ 374513 h 2315182"/>
                <a:gd name="connsiteX4" fmla="*/ 1225685 w 2451372"/>
                <a:gd name="connsiteY4" fmla="*/ 214007 h 2315182"/>
                <a:gd name="connsiteX5" fmla="*/ 1225686 w 2451372"/>
                <a:gd name="connsiteY5" fmla="*/ 0 h 2315182"/>
                <a:gd name="connsiteX6" fmla="*/ 2451372 w 2451372"/>
                <a:gd name="connsiteY6" fmla="*/ 1157591 h 2315182"/>
                <a:gd name="connsiteX7" fmla="*/ 1225686 w 2451372"/>
                <a:gd name="connsiteY7" fmla="*/ 2315182 h 2315182"/>
                <a:gd name="connsiteX8" fmla="*/ 0 w 2451372"/>
                <a:gd name="connsiteY8" fmla="*/ 1157591 h 2315182"/>
                <a:gd name="connsiteX9" fmla="*/ 1225686 w 2451372"/>
                <a:gd name="connsiteY9" fmla="*/ 0 h 231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1372" h="2315182">
                  <a:moveTo>
                    <a:pt x="1225685" y="214007"/>
                  </a:moveTo>
                  <a:cubicBezTo>
                    <a:pt x="1147785" y="214007"/>
                    <a:pt x="1084634" y="285868"/>
                    <a:pt x="1084634" y="374513"/>
                  </a:cubicBezTo>
                  <a:cubicBezTo>
                    <a:pt x="1084634" y="463158"/>
                    <a:pt x="1147785" y="535019"/>
                    <a:pt x="1225685" y="535019"/>
                  </a:cubicBezTo>
                  <a:cubicBezTo>
                    <a:pt x="1303585" y="535019"/>
                    <a:pt x="1366736" y="463158"/>
                    <a:pt x="1366736" y="374513"/>
                  </a:cubicBezTo>
                  <a:cubicBezTo>
                    <a:pt x="1366736" y="285868"/>
                    <a:pt x="1303585" y="214007"/>
                    <a:pt x="1225685" y="214007"/>
                  </a:cubicBezTo>
                  <a:close/>
                  <a:moveTo>
                    <a:pt x="1225686" y="0"/>
                  </a:moveTo>
                  <a:cubicBezTo>
                    <a:pt x="1902614" y="0"/>
                    <a:pt x="2451372" y="518271"/>
                    <a:pt x="2451372" y="1157591"/>
                  </a:cubicBezTo>
                  <a:cubicBezTo>
                    <a:pt x="2451372" y="1796911"/>
                    <a:pt x="1902614" y="2315182"/>
                    <a:pt x="1225686" y="2315182"/>
                  </a:cubicBezTo>
                  <a:cubicBezTo>
                    <a:pt x="548758" y="2315182"/>
                    <a:pt x="0" y="1796911"/>
                    <a:pt x="0" y="1157591"/>
                  </a:cubicBezTo>
                  <a:cubicBezTo>
                    <a:pt x="0" y="518271"/>
                    <a:pt x="548758" y="0"/>
                    <a:pt x="1225686" y="0"/>
                  </a:cubicBezTo>
                  <a:close/>
                </a:path>
              </a:pathLst>
            </a:custGeom>
            <a:gradFill flip="none" rotWithShape="1">
              <a:gsLst>
                <a:gs pos="0">
                  <a:srgbClr val="FF3399"/>
                </a:gs>
                <a:gs pos="100000">
                  <a:schemeClr val="accent1">
                    <a:lumMod val="20000"/>
                    <a:lumOff val="80000"/>
                  </a:schemeClr>
                </a:gs>
                <a:gs pos="12000">
                  <a:schemeClr val="accent1">
                    <a:lumMod val="20000"/>
                    <a:lumOff val="80000"/>
                  </a:schemeClr>
                </a:gs>
                <a:gs pos="68000">
                  <a:srgbClr val="FF3399"/>
                </a:gs>
                <a:gs pos="90000">
                  <a:srgbClr val="FF3399"/>
                </a:gs>
                <a:gs pos="44000">
                  <a:srgbClr val="FF3399"/>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effectLst>
                    <a:outerShdw blurRad="38100" dist="38100" dir="2700000" algn="tl">
                      <a:srgbClr val="000000">
                        <a:alpha val="43137"/>
                      </a:srgbClr>
                    </a:outerShdw>
                  </a:effectLst>
                  <a:latin typeface="Bahnschrift" panose="020B0502040204020203" pitchFamily="34" charset="0"/>
                </a:rPr>
                <a:t>Embedded Systems</a:t>
              </a:r>
            </a:p>
          </p:txBody>
        </p:sp>
        <p:sp>
          <p:nvSpPr>
            <p:cNvPr id="13" name="Oval 12"/>
            <p:cNvSpPr/>
            <p:nvPr/>
          </p:nvSpPr>
          <p:spPr>
            <a:xfrm>
              <a:off x="7410530" y="389376"/>
              <a:ext cx="535021" cy="527259"/>
            </a:xfrm>
            <a:prstGeom prst="ellipse">
              <a:avLst/>
            </a:prstGeom>
            <a:solidFill>
              <a:schemeClr val="bg1"/>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14" name="Oval 13"/>
            <p:cNvSpPr/>
            <p:nvPr/>
          </p:nvSpPr>
          <p:spPr>
            <a:xfrm>
              <a:off x="7517370" y="497303"/>
              <a:ext cx="321339" cy="337593"/>
            </a:xfrm>
            <a:prstGeom prst="ellipse">
              <a:avLst/>
            </a:prstGeom>
            <a:gradFill flip="none" rotWithShape="1">
              <a:gsLst>
                <a:gs pos="0">
                  <a:srgbClr val="FF3399"/>
                </a:gs>
                <a:gs pos="100000">
                  <a:schemeClr val="accent1">
                    <a:lumMod val="20000"/>
                    <a:lumOff val="80000"/>
                  </a:schemeClr>
                </a:gs>
                <a:gs pos="12000">
                  <a:schemeClr val="accent1">
                    <a:lumMod val="20000"/>
                    <a:lumOff val="80000"/>
                  </a:schemeClr>
                </a:gs>
                <a:gs pos="68000">
                  <a:srgbClr val="FF3399"/>
                </a:gs>
                <a:gs pos="90000">
                  <a:srgbClr val="FF3399"/>
                </a:gs>
                <a:gs pos="44000">
                  <a:srgbClr val="FF3399"/>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cxnSp>
          <p:nvCxnSpPr>
            <p:cNvPr id="15" name="Straight Connector 14"/>
            <p:cNvCxnSpPr>
              <a:stCxn id="14" idx="4"/>
              <a:endCxn id="11" idx="5"/>
            </p:cNvCxnSpPr>
            <p:nvPr/>
          </p:nvCxnSpPr>
          <p:spPr>
            <a:xfrm flipH="1">
              <a:off x="7641692" y="834896"/>
              <a:ext cx="36348" cy="1822510"/>
            </a:xfrm>
            <a:prstGeom prst="line">
              <a:avLst/>
            </a:prstGeom>
            <a:ln w="28575">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53040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6" grpId="0">
        <p:bldAsOne/>
      </p:bldGraphic>
      <p:bldP spid="9"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130" y="543226"/>
            <a:ext cx="10919011" cy="828373"/>
          </a:xfrm>
        </p:spPr>
        <p:txBody>
          <a:bodyPr/>
          <a:lstStyle/>
          <a:p>
            <a:pPr algn="ctr"/>
            <a:r>
              <a:rPr lang="en-US" b="1" dirty="0">
                <a:solidFill>
                  <a:srgbClr val="FF0000"/>
                </a:solidFill>
                <a:latin typeface="Bahnschrift" pitchFamily="34" charset="0"/>
              </a:rPr>
              <a:t>In application programing</a:t>
            </a:r>
          </a:p>
        </p:txBody>
      </p:sp>
      <p:sp>
        <p:nvSpPr>
          <p:cNvPr id="4" name="Text Placeholder 3"/>
          <p:cNvSpPr>
            <a:spLocks noGrp="1"/>
          </p:cNvSpPr>
          <p:nvPr>
            <p:ph type="body" sz="half" idx="2"/>
          </p:nvPr>
        </p:nvSpPr>
        <p:spPr>
          <a:xfrm>
            <a:off x="493059" y="1425388"/>
            <a:ext cx="6230470" cy="4594412"/>
          </a:xfrm>
        </p:spPr>
        <p:txBody>
          <a:bodyPr>
            <a:normAutofit/>
          </a:bodyPr>
          <a:lstStyle/>
          <a:p>
            <a:r>
              <a:rPr lang="en-US" sz="2800" b="1" dirty="0"/>
              <a:t>the application itself can re-program the on-chip Flash ROM</a:t>
            </a:r>
            <a:r>
              <a:rPr lang="en-US" sz="2800" dirty="0"/>
              <a:t>.</a:t>
            </a:r>
          </a:p>
          <a:p>
            <a:r>
              <a:rPr lang="en-US" sz="2800" b="1" dirty="0"/>
              <a:t>We</a:t>
            </a:r>
            <a:r>
              <a:rPr lang="en-US" sz="2800" dirty="0"/>
              <a:t> can use </a:t>
            </a:r>
            <a:r>
              <a:rPr lang="en-US" sz="2800" u="sng" dirty="0">
                <a:solidFill>
                  <a:srgbClr val="00B050"/>
                </a:solidFill>
                <a:effectLst>
                  <a:outerShdw blurRad="38100" dist="38100" dir="2700000" algn="tl">
                    <a:srgbClr val="000000">
                      <a:alpha val="43137"/>
                    </a:srgbClr>
                  </a:outerShdw>
                </a:effectLst>
              </a:rPr>
              <a:t>piece of code </a:t>
            </a:r>
            <a:r>
              <a:rPr lang="en-US" sz="2800" dirty="0"/>
              <a:t>flashed on the microcontroller to burn </a:t>
            </a:r>
            <a:r>
              <a:rPr lang="en-US" sz="2800" u="sng" dirty="0">
                <a:solidFill>
                  <a:srgbClr val="00B050"/>
                </a:solidFill>
                <a:effectLst>
                  <a:outerShdw blurRad="38100" dist="38100" dir="2700000" algn="tl">
                    <a:srgbClr val="000000">
                      <a:alpha val="43137"/>
                    </a:srgbClr>
                  </a:outerShdw>
                </a:effectLst>
              </a:rPr>
              <a:t>another piece of code!</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35788" y="1272988"/>
            <a:ext cx="2899773" cy="4698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urved Right Arrow 4"/>
          <p:cNvSpPr/>
          <p:nvPr/>
        </p:nvSpPr>
        <p:spPr>
          <a:xfrm>
            <a:off x="7485530" y="2277034"/>
            <a:ext cx="923364" cy="216945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87175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471509"/>
            <a:ext cx="10405872" cy="1231785"/>
          </a:xfrm>
        </p:spPr>
        <p:txBody>
          <a:bodyPr/>
          <a:lstStyle/>
          <a:p>
            <a:pPr algn="ctr"/>
            <a:r>
              <a:rPr lang="en-US" b="1" dirty="0">
                <a:solidFill>
                  <a:srgbClr val="FF0000"/>
                </a:solidFill>
                <a:latin typeface="Times New Roman" pitchFamily="18" charset="0"/>
                <a:cs typeface="Times New Roman" pitchFamily="18" charset="0"/>
              </a:rPr>
              <a:t>What is boot-loader?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26944" y="1586754"/>
            <a:ext cx="5715000" cy="4455458"/>
          </a:xfrm>
        </p:spPr>
      </p:pic>
      <p:sp>
        <p:nvSpPr>
          <p:cNvPr id="4" name="Text Placeholder 3"/>
          <p:cNvSpPr>
            <a:spLocks noGrp="1"/>
          </p:cNvSpPr>
          <p:nvPr>
            <p:ph type="body" sz="half" idx="2"/>
          </p:nvPr>
        </p:nvSpPr>
        <p:spPr>
          <a:xfrm>
            <a:off x="268941" y="1479177"/>
            <a:ext cx="5602941" cy="4930588"/>
          </a:xfrm>
        </p:spPr>
        <p:txBody>
          <a:bodyPr>
            <a:noAutofit/>
          </a:bodyPr>
          <a:lstStyle/>
          <a:p>
            <a:r>
              <a:rPr lang="en-US" sz="4000" dirty="0"/>
              <a:t>A </a:t>
            </a:r>
            <a:r>
              <a:rPr lang="en-US" sz="4000" b="1" dirty="0"/>
              <a:t>boot-loader </a:t>
            </a:r>
            <a:r>
              <a:rPr lang="en-US" sz="4000" dirty="0"/>
              <a:t>is an application whose primary objective is to </a:t>
            </a:r>
            <a:r>
              <a:rPr lang="en-US" sz="4000" b="1" dirty="0">
                <a:solidFill>
                  <a:srgbClr val="FFFF00"/>
                </a:solidFill>
              </a:rPr>
              <a:t>upgrade/modify</a:t>
            </a:r>
            <a:r>
              <a:rPr lang="en-US" sz="4000" dirty="0"/>
              <a:t> </a:t>
            </a:r>
            <a:r>
              <a:rPr lang="en-US" sz="4000" b="1" dirty="0"/>
              <a:t>system software </a:t>
            </a:r>
            <a:r>
              <a:rPr lang="en-US" sz="4000" dirty="0"/>
              <a:t>without the intervention of specialized firmware tools.</a:t>
            </a:r>
          </a:p>
        </p:txBody>
      </p:sp>
    </p:spTree>
    <p:extLst>
      <p:ext uri="{BB962C8B-B14F-4D97-AF65-F5344CB8AC3E}">
        <p14:creationId xmlns:p14="http://schemas.microsoft.com/office/powerpoint/2010/main" val="1085992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7" y="471509"/>
            <a:ext cx="11051331" cy="1034562"/>
          </a:xfrm>
        </p:spPr>
        <p:txBody>
          <a:bodyPr/>
          <a:lstStyle/>
          <a:p>
            <a:pPr algn="ctr"/>
            <a:r>
              <a:rPr lang="en-US" sz="4800" b="1" dirty="0">
                <a:solidFill>
                  <a:srgbClr val="FF0000"/>
                </a:solidFill>
              </a:rPr>
              <a:t>Types of boot-loader</a:t>
            </a:r>
          </a:p>
        </p:txBody>
      </p:sp>
      <p:sp>
        <p:nvSpPr>
          <p:cNvPr id="3" name="Content Placeholder 2"/>
          <p:cNvSpPr>
            <a:spLocks noGrp="1"/>
          </p:cNvSpPr>
          <p:nvPr>
            <p:ph idx="1"/>
          </p:nvPr>
        </p:nvSpPr>
        <p:spPr>
          <a:xfrm>
            <a:off x="5715000" y="2232212"/>
            <a:ext cx="5678424" cy="3775395"/>
          </a:xfrm>
        </p:spPr>
        <p:txBody>
          <a:bodyPr>
            <a:normAutofit/>
          </a:bodyPr>
          <a:lstStyle/>
          <a:p>
            <a:r>
              <a:rPr lang="en-US" sz="4000" b="1" dirty="0"/>
              <a:t>Communication Protocol is a </a:t>
            </a:r>
            <a:r>
              <a:rPr lang="en-US" sz="4000" b="1" u="sng" dirty="0">
                <a:solidFill>
                  <a:srgbClr val="00B0F0"/>
                </a:solidFill>
              </a:rPr>
              <a:t>set of rules </a:t>
            </a:r>
            <a:r>
              <a:rPr lang="en-US" sz="4000" b="1" dirty="0"/>
              <a:t>that allow two or more communication systems to communicate data via any physical medium</a:t>
            </a:r>
          </a:p>
        </p:txBody>
      </p:sp>
      <p:sp>
        <p:nvSpPr>
          <p:cNvPr id="4" name="Text Placeholder 3"/>
          <p:cNvSpPr>
            <a:spLocks noGrp="1"/>
          </p:cNvSpPr>
          <p:nvPr>
            <p:ph type="body" sz="half" idx="2"/>
          </p:nvPr>
        </p:nvSpPr>
        <p:spPr>
          <a:xfrm>
            <a:off x="215153" y="2257505"/>
            <a:ext cx="5226423" cy="2870307"/>
          </a:xfrm>
        </p:spPr>
        <p:txBody>
          <a:bodyPr>
            <a:normAutofit/>
          </a:bodyPr>
          <a:lstStyle/>
          <a:p>
            <a:r>
              <a:rPr lang="en-US" sz="4000" dirty="0"/>
              <a:t>Depends on the </a:t>
            </a:r>
            <a:r>
              <a:rPr lang="en-US" sz="4000" b="1" u="sng" dirty="0">
                <a:solidFill>
                  <a:srgbClr val="FFFF00"/>
                </a:solidFill>
              </a:rPr>
              <a:t>Communication Protocol </a:t>
            </a:r>
            <a:r>
              <a:rPr lang="en-US" sz="4000" dirty="0"/>
              <a:t>used in the </a:t>
            </a:r>
          </a:p>
          <a:p>
            <a:r>
              <a:rPr lang="en-US" sz="4000" dirty="0"/>
              <a:t>Program.</a:t>
            </a:r>
          </a:p>
        </p:txBody>
      </p:sp>
    </p:spTree>
    <p:extLst>
      <p:ext uri="{BB962C8B-B14F-4D97-AF65-F5344CB8AC3E}">
        <p14:creationId xmlns:p14="http://schemas.microsoft.com/office/powerpoint/2010/main" val="33417243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protocols</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89059" y="2259107"/>
            <a:ext cx="5055442" cy="3361764"/>
          </a:xfrm>
        </p:spPr>
      </p:pic>
      <p:sp>
        <p:nvSpPr>
          <p:cNvPr id="4" name="Text Placeholder 3"/>
          <p:cNvSpPr>
            <a:spLocks noGrp="1"/>
          </p:cNvSpPr>
          <p:nvPr>
            <p:ph type="body" sz="half" idx="2"/>
          </p:nvPr>
        </p:nvSpPr>
        <p:spPr>
          <a:xfrm>
            <a:off x="89646" y="2257505"/>
            <a:ext cx="6687671" cy="4179153"/>
          </a:xfrm>
        </p:spPr>
        <p:txBody>
          <a:bodyPr>
            <a:normAutofit/>
          </a:bodyPr>
          <a:lstStyle/>
          <a:p>
            <a:r>
              <a:rPr lang="en-US" sz="4800" b="1" dirty="0"/>
              <a:t>1 - I2C</a:t>
            </a:r>
            <a:r>
              <a:rPr lang="en-US" sz="3200" b="1" dirty="0"/>
              <a:t>(</a:t>
            </a:r>
            <a:r>
              <a:rPr lang="en-US" sz="2400" dirty="0"/>
              <a:t>Inter-Integrated Circuit) </a:t>
            </a:r>
            <a:endParaRPr lang="en-US" sz="3200" b="1" dirty="0"/>
          </a:p>
          <a:p>
            <a:r>
              <a:rPr lang="en-US" sz="4800" b="1" dirty="0"/>
              <a:t>2 - SPI </a:t>
            </a:r>
            <a:r>
              <a:rPr lang="en-US" sz="2200" b="1" dirty="0"/>
              <a:t>(</a:t>
            </a:r>
            <a:r>
              <a:rPr lang="en-US" sz="2200" dirty="0"/>
              <a:t>Serial Peripheral Interface </a:t>
            </a:r>
            <a:r>
              <a:rPr lang="en-US" sz="2200" b="1" dirty="0"/>
              <a:t>) </a:t>
            </a:r>
            <a:endParaRPr lang="en-US" sz="4800" b="1" dirty="0"/>
          </a:p>
          <a:p>
            <a:r>
              <a:rPr lang="en-US" sz="4800" b="1" dirty="0"/>
              <a:t>3 - CAN</a:t>
            </a:r>
            <a:r>
              <a:rPr lang="en-US" sz="2800" b="1" dirty="0"/>
              <a:t>(</a:t>
            </a:r>
            <a:r>
              <a:rPr lang="en-US" sz="2800" dirty="0"/>
              <a:t> Controller Area Network</a:t>
            </a:r>
            <a:r>
              <a:rPr lang="en-US" sz="2800" b="1" dirty="0"/>
              <a:t>)</a:t>
            </a:r>
          </a:p>
          <a:p>
            <a:r>
              <a:rPr lang="en-US" sz="4800" b="1" dirty="0"/>
              <a:t>4 - UART</a:t>
            </a:r>
            <a:br>
              <a:rPr lang="en-US" sz="4800" b="1" dirty="0"/>
            </a:br>
            <a:r>
              <a:rPr lang="en-US" sz="2400" b="1" dirty="0"/>
              <a:t>(universal asynchronous receiver-transmitter)</a:t>
            </a:r>
          </a:p>
          <a:p>
            <a:endParaRPr lang="en-US" dirty="0"/>
          </a:p>
          <a:p>
            <a:endParaRPr lang="en-US" dirty="0"/>
          </a:p>
        </p:txBody>
      </p:sp>
    </p:spTree>
    <p:extLst>
      <p:ext uri="{BB962C8B-B14F-4D97-AF65-F5344CB8AC3E}">
        <p14:creationId xmlns:p14="http://schemas.microsoft.com/office/powerpoint/2010/main" val="2800049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444" y="170329"/>
            <a:ext cx="9948674" cy="1371600"/>
          </a:xfrm>
        </p:spPr>
        <p:txBody>
          <a:bodyPr/>
          <a:lstStyle/>
          <a:p>
            <a:pPr algn="ctr"/>
            <a:r>
              <a:rPr lang="en-US" sz="5400" b="1" dirty="0" err="1">
                <a:solidFill>
                  <a:srgbClr val="FF0000"/>
                </a:solidFill>
              </a:rPr>
              <a:t>Fota</a:t>
            </a:r>
            <a:r>
              <a:rPr lang="en-US" dirty="0"/>
              <a:t> </a:t>
            </a:r>
            <a:br>
              <a:rPr lang="en-US" dirty="0"/>
            </a:br>
            <a:r>
              <a:rPr lang="en-US" sz="2000" dirty="0"/>
              <a:t>FIRMWARE OVER THE AIR </a:t>
            </a:r>
            <a:br>
              <a:rPr lang="en-US" u="sng" dirty="0"/>
            </a:br>
            <a:endParaRPr lang="en-US" dirty="0"/>
          </a:p>
        </p:txBody>
      </p:sp>
      <p:sp>
        <p:nvSpPr>
          <p:cNvPr id="3" name="Content Placeholder 2"/>
          <p:cNvSpPr>
            <a:spLocks noGrp="1"/>
          </p:cNvSpPr>
          <p:nvPr>
            <p:ph idx="1"/>
          </p:nvPr>
        </p:nvSpPr>
        <p:spPr>
          <a:xfrm>
            <a:off x="5549153" y="1443318"/>
            <a:ext cx="5844271" cy="5217458"/>
          </a:xfrm>
        </p:spPr>
        <p:txBody>
          <a:bodyPr/>
          <a:lstStyle/>
          <a:p>
            <a:r>
              <a:rPr lang="en-US" sz="4000" dirty="0">
                <a:solidFill>
                  <a:srgbClr val="00B050"/>
                </a:solidFill>
              </a:rPr>
              <a:t> </a:t>
            </a:r>
            <a:r>
              <a:rPr lang="en-US" sz="4000" b="1" dirty="0">
                <a:solidFill>
                  <a:srgbClr val="00B050"/>
                </a:solidFill>
              </a:rPr>
              <a:t>-</a:t>
            </a:r>
            <a:r>
              <a:rPr lang="en-US" sz="4000" dirty="0">
                <a:solidFill>
                  <a:srgbClr val="00B050"/>
                </a:solidFill>
              </a:rPr>
              <a:t> </a:t>
            </a:r>
            <a:r>
              <a:rPr lang="en-US" sz="4000" b="1" dirty="0">
                <a:solidFill>
                  <a:srgbClr val="00B050"/>
                </a:solidFill>
              </a:rPr>
              <a:t>Live </a:t>
            </a:r>
            <a:r>
              <a:rPr lang="en-US" sz="4000" b="1" dirty="0" err="1">
                <a:solidFill>
                  <a:srgbClr val="00B050"/>
                </a:solidFill>
              </a:rPr>
              <a:t>Dignositics</a:t>
            </a:r>
            <a:endParaRPr lang="en-US" sz="4000" b="1" dirty="0">
              <a:solidFill>
                <a:srgbClr val="00B050"/>
              </a:solidFill>
            </a:endParaRPr>
          </a:p>
          <a:p>
            <a:endParaRPr lang="en-US" dirty="0"/>
          </a:p>
        </p:txBody>
      </p:sp>
      <p:sp>
        <p:nvSpPr>
          <p:cNvPr id="4" name="Text Placeholder 3"/>
          <p:cNvSpPr>
            <a:spLocks noGrp="1"/>
          </p:cNvSpPr>
          <p:nvPr>
            <p:ph type="body" sz="half" idx="2"/>
          </p:nvPr>
        </p:nvSpPr>
        <p:spPr>
          <a:xfrm>
            <a:off x="152400" y="1407459"/>
            <a:ext cx="5314636" cy="5307106"/>
          </a:xfrm>
        </p:spPr>
        <p:txBody>
          <a:bodyPr/>
          <a:lstStyle/>
          <a:p>
            <a:pPr marL="285750" indent="-285750">
              <a:buFontTx/>
              <a:buChar char="-"/>
            </a:pPr>
            <a:r>
              <a:rPr lang="en-US" b="1" dirty="0">
                <a:latin typeface="Times New Roman" pitchFamily="18" charset="0"/>
                <a:cs typeface="Times New Roman" pitchFamily="18" charset="0"/>
              </a:rPr>
              <a:t> </a:t>
            </a:r>
            <a:r>
              <a:rPr lang="en-US" sz="3600" b="1" dirty="0">
                <a:solidFill>
                  <a:srgbClr val="00B050"/>
                </a:solidFill>
                <a:latin typeface="Times New Roman" pitchFamily="18" charset="0"/>
                <a:cs typeface="Times New Roman" pitchFamily="18" charset="0"/>
              </a:rPr>
              <a:t>- Software Updates</a:t>
            </a:r>
          </a:p>
          <a:p>
            <a:pPr marL="285750" indent="-285750">
              <a:buFontTx/>
              <a:buChar char="-"/>
            </a:pPr>
            <a:r>
              <a:rPr lang="en-US" sz="3600" b="1" dirty="0">
                <a:solidFill>
                  <a:srgbClr val="00B050"/>
                </a:solidFill>
                <a:latin typeface="Times New Roman" pitchFamily="18" charset="0"/>
                <a:cs typeface="Times New Roman" pitchFamily="18" charset="0"/>
              </a:rPr>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10" y="2463277"/>
            <a:ext cx="5172638" cy="259281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7918" y="2463277"/>
            <a:ext cx="4903470" cy="2503170"/>
          </a:xfrm>
          <a:prstGeom prst="rect">
            <a:avLst/>
          </a:prstGeom>
        </p:spPr>
      </p:pic>
    </p:spTree>
    <p:extLst>
      <p:ext uri="{BB962C8B-B14F-4D97-AF65-F5344CB8AC3E}">
        <p14:creationId xmlns:p14="http://schemas.microsoft.com/office/powerpoint/2010/main" val="1055540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471509"/>
            <a:ext cx="8227448" cy="1737360"/>
          </a:xfrm>
        </p:spPr>
        <p:txBody>
          <a:bodyPr/>
          <a:lstStyle/>
          <a:p>
            <a:pPr algn="ctr"/>
            <a:r>
              <a:rPr lang="en-US" sz="4800" b="1" dirty="0">
                <a:solidFill>
                  <a:srgbClr val="FF0000"/>
                </a:solidFill>
              </a:rPr>
              <a:t>      App </a:t>
            </a:r>
            <a:r>
              <a:rPr lang="en-US" sz="4800" b="1" dirty="0" err="1">
                <a:solidFill>
                  <a:srgbClr val="FF0000"/>
                </a:solidFill>
              </a:rPr>
              <a:t>ecu</a:t>
            </a:r>
            <a:endParaRPr lang="en-US" sz="4800" b="1" dirty="0">
              <a:solidFill>
                <a:srgbClr val="FF0000"/>
              </a:solidFill>
            </a:endParaRPr>
          </a:p>
        </p:txBody>
      </p:sp>
      <p:sp>
        <p:nvSpPr>
          <p:cNvPr id="4" name="Text Placeholder 3"/>
          <p:cNvSpPr>
            <a:spLocks noGrp="1"/>
          </p:cNvSpPr>
          <p:nvPr>
            <p:ph type="body" sz="half" idx="2"/>
          </p:nvPr>
        </p:nvSpPr>
        <p:spPr>
          <a:xfrm>
            <a:off x="1024128" y="3899646"/>
            <a:ext cx="4389120" cy="2120153"/>
          </a:xfrm>
        </p:spPr>
        <p:txBody>
          <a:bodyPr>
            <a:normAutofit/>
          </a:bodyPr>
          <a:lstStyle/>
          <a:p>
            <a:pPr marL="285750" indent="-285750">
              <a:buFontTx/>
              <a:buChar char="-"/>
            </a:pPr>
            <a:endParaRPr lang="en-US" sz="4800" b="1" dirty="0"/>
          </a:p>
          <a:p>
            <a:pPr marL="285750" indent="-285750">
              <a:buFontTx/>
              <a:buChar char="-"/>
            </a:pPr>
            <a:endParaRPr lang="en-US" dirty="0"/>
          </a:p>
        </p:txBody>
      </p:sp>
      <p:sp>
        <p:nvSpPr>
          <p:cNvPr id="5" name="Left-Right-Up Arrow 4"/>
          <p:cNvSpPr/>
          <p:nvPr/>
        </p:nvSpPr>
        <p:spPr>
          <a:xfrm>
            <a:off x="2084158" y="1739152"/>
            <a:ext cx="7382571" cy="931073"/>
          </a:xfrm>
          <a:prstGeom prst="leftRightUpArrow">
            <a:avLst>
              <a:gd name="adj1" fmla="val 10542"/>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3661452"/>
            <a:ext cx="4240305" cy="22104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dirty="0"/>
              <a:t> </a:t>
            </a:r>
            <a:r>
              <a:rPr lang="en-US" sz="4000" b="1" dirty="0">
                <a:solidFill>
                  <a:schemeClr val="tx1"/>
                </a:solidFill>
              </a:rPr>
              <a:t>Boot-loader</a:t>
            </a:r>
          </a:p>
        </p:txBody>
      </p:sp>
      <p:sp>
        <p:nvSpPr>
          <p:cNvPr id="7" name="Oval 6"/>
          <p:cNvSpPr/>
          <p:nvPr/>
        </p:nvSpPr>
        <p:spPr>
          <a:xfrm>
            <a:off x="107575" y="3953434"/>
            <a:ext cx="4320989" cy="17660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Application</a:t>
            </a:r>
            <a:endParaRPr lang="en-US" sz="4400" dirty="0">
              <a:solidFill>
                <a:schemeClr val="tx1"/>
              </a:solidFill>
            </a:endParaRPr>
          </a:p>
        </p:txBody>
      </p:sp>
      <p:sp>
        <p:nvSpPr>
          <p:cNvPr id="8" name="Down Arrow 7"/>
          <p:cNvSpPr/>
          <p:nvPr/>
        </p:nvSpPr>
        <p:spPr>
          <a:xfrm>
            <a:off x="2084158" y="2670226"/>
            <a:ext cx="367822" cy="10943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9197788" y="2728182"/>
            <a:ext cx="34989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7423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7" y="471509"/>
            <a:ext cx="6879695" cy="1115245"/>
          </a:xfrm>
        </p:spPr>
        <p:txBody>
          <a:bodyPr/>
          <a:lstStyle/>
          <a:p>
            <a:r>
              <a:rPr lang="en-US" sz="4400" b="1" dirty="0">
                <a:solidFill>
                  <a:srgbClr val="FF0000"/>
                </a:solidFill>
              </a:rPr>
              <a:t>Flash memory arrangement</a:t>
            </a:r>
          </a:p>
        </p:txBody>
      </p:sp>
      <p:graphicFrame>
        <p:nvGraphicFramePr>
          <p:cNvPr id="5" name="Content Placeholder 4"/>
          <p:cNvGraphicFramePr>
            <a:graphicFrameLocks noGrp="1"/>
          </p:cNvGraphicFramePr>
          <p:nvPr>
            <p:ph idx="1"/>
            <p:extLst/>
          </p:nvPr>
        </p:nvGraphicFramePr>
        <p:xfrm>
          <a:off x="8373036" y="1264023"/>
          <a:ext cx="2850122" cy="4903695"/>
        </p:xfrm>
        <a:graphic>
          <a:graphicData uri="http://schemas.openxmlformats.org/drawingml/2006/table">
            <a:tbl>
              <a:tblPr firstRow="1" bandRow="1">
                <a:tableStyleId>{5C22544A-7EE6-4342-B048-85BDC9FD1C3A}</a:tableStyleId>
              </a:tblPr>
              <a:tblGrid>
                <a:gridCol w="2850122">
                  <a:extLst>
                    <a:ext uri="{9D8B030D-6E8A-4147-A177-3AD203B41FA5}">
                      <a16:colId xmlns:a16="http://schemas.microsoft.com/office/drawing/2014/main" val="20000"/>
                    </a:ext>
                  </a:extLst>
                </a:gridCol>
              </a:tblGrid>
              <a:tr h="1290918">
                <a:tc>
                  <a:txBody>
                    <a:bodyPr/>
                    <a:lstStyle/>
                    <a:p>
                      <a:pPr algn="ctr"/>
                      <a:endParaRPr lang="en-US" dirty="0"/>
                    </a:p>
                    <a:p>
                      <a:pPr algn="ctr"/>
                      <a:r>
                        <a:rPr lang="en-US" sz="4000" dirty="0">
                          <a:solidFill>
                            <a:srgbClr val="FFFF00"/>
                          </a:solidFill>
                        </a:rPr>
                        <a:t>Boot-loader</a:t>
                      </a:r>
                      <a:endParaRPr lang="en-US" dirty="0">
                        <a:solidFill>
                          <a:srgbClr val="FFFF00"/>
                        </a:solidFill>
                      </a:endParaRPr>
                    </a:p>
                  </a:txBody>
                  <a:tcPr/>
                </a:tc>
                <a:extLst>
                  <a:ext uri="{0D108BD9-81ED-4DB2-BD59-A6C34878D82A}">
                    <a16:rowId xmlns:a16="http://schemas.microsoft.com/office/drawing/2014/main" val="10000"/>
                  </a:ext>
                </a:extLst>
              </a:tr>
              <a:tr h="3612777">
                <a:tc>
                  <a:txBody>
                    <a:bodyPr/>
                    <a:lstStyle/>
                    <a:p>
                      <a:pPr algn="ctr"/>
                      <a:endParaRPr lang="en-US" dirty="0"/>
                    </a:p>
                    <a:p>
                      <a:pPr algn="ctr"/>
                      <a:endParaRPr lang="en-US" dirty="0"/>
                    </a:p>
                    <a:p>
                      <a:pPr algn="ctr"/>
                      <a:endParaRPr lang="en-US" dirty="0"/>
                    </a:p>
                    <a:p>
                      <a:pPr algn="ctr"/>
                      <a:endParaRPr lang="en-US" dirty="0"/>
                    </a:p>
                    <a:p>
                      <a:pPr algn="ctr"/>
                      <a:r>
                        <a:rPr lang="en-US" sz="3600" b="1" dirty="0">
                          <a:solidFill>
                            <a:schemeClr val="tx1"/>
                          </a:solidFill>
                        </a:rPr>
                        <a:t>Application</a:t>
                      </a:r>
                      <a:endParaRPr lang="en-US" sz="2800" b="1" dirty="0">
                        <a:solidFill>
                          <a:schemeClr val="tx1"/>
                        </a:solidFill>
                      </a:endParaRPr>
                    </a:p>
                  </a:txBody>
                  <a:tcPr/>
                </a:tc>
                <a:extLst>
                  <a:ext uri="{0D108BD9-81ED-4DB2-BD59-A6C34878D82A}">
                    <a16:rowId xmlns:a16="http://schemas.microsoft.com/office/drawing/2014/main" val="10001"/>
                  </a:ext>
                </a:extLst>
              </a:tr>
            </a:tbl>
          </a:graphicData>
        </a:graphic>
      </p:graphicFrame>
      <p:sp>
        <p:nvSpPr>
          <p:cNvPr id="4" name="Text Placeholder 3"/>
          <p:cNvSpPr>
            <a:spLocks noGrp="1"/>
          </p:cNvSpPr>
          <p:nvPr>
            <p:ph type="body" sz="half" idx="2"/>
          </p:nvPr>
        </p:nvSpPr>
        <p:spPr>
          <a:xfrm>
            <a:off x="502024" y="2061882"/>
            <a:ext cx="5486400" cy="4213412"/>
          </a:xfrm>
        </p:spPr>
        <p:txBody>
          <a:bodyPr>
            <a:normAutofit/>
          </a:bodyPr>
          <a:lstStyle/>
          <a:p>
            <a:r>
              <a:rPr lang="en-US" sz="3200" b="1" dirty="0"/>
              <a:t>- Total size = 64 KB</a:t>
            </a:r>
            <a:br>
              <a:rPr lang="en-US" sz="3200" b="1" dirty="0"/>
            </a:br>
            <a:r>
              <a:rPr lang="en-US" sz="3200" b="1" dirty="0"/>
              <a:t>- Boot-loader = 10 KB</a:t>
            </a:r>
            <a:br>
              <a:rPr lang="en-US" sz="3200" b="1" dirty="0"/>
            </a:br>
            <a:r>
              <a:rPr lang="en-US" sz="3200" b="1" dirty="0"/>
              <a:t>- Application  = 54KB</a:t>
            </a:r>
          </a:p>
          <a:p>
            <a:endParaRPr lang="en-US" sz="2400" dirty="0"/>
          </a:p>
        </p:txBody>
      </p:sp>
      <p:graphicFrame>
        <p:nvGraphicFramePr>
          <p:cNvPr id="6" name="Table 5"/>
          <p:cNvGraphicFramePr>
            <a:graphicFrameLocks noGrp="1"/>
          </p:cNvGraphicFramePr>
          <p:nvPr>
            <p:extLst/>
          </p:nvPr>
        </p:nvGraphicFramePr>
        <p:xfrm>
          <a:off x="8355107" y="690283"/>
          <a:ext cx="2841811" cy="385482"/>
        </p:xfrm>
        <a:graphic>
          <a:graphicData uri="http://schemas.openxmlformats.org/drawingml/2006/table">
            <a:tbl>
              <a:tblPr firstRow="1" bandRow="1">
                <a:tableStyleId>{5C22544A-7EE6-4342-B048-85BDC9FD1C3A}</a:tableStyleId>
              </a:tblPr>
              <a:tblGrid>
                <a:gridCol w="2841811">
                  <a:extLst>
                    <a:ext uri="{9D8B030D-6E8A-4147-A177-3AD203B41FA5}">
                      <a16:colId xmlns:a16="http://schemas.microsoft.com/office/drawing/2014/main" val="20000"/>
                    </a:ext>
                  </a:extLst>
                </a:gridCol>
              </a:tblGrid>
              <a:tr h="385482">
                <a:tc>
                  <a:txBody>
                    <a:bodyPr/>
                    <a:lstStyle/>
                    <a:p>
                      <a:pPr algn="ctr"/>
                      <a:r>
                        <a:rPr lang="en-US" dirty="0">
                          <a:solidFill>
                            <a:srgbClr val="FF0000"/>
                          </a:solidFill>
                        </a:rPr>
                        <a:t>Flash Memory </a:t>
                      </a:r>
                    </a:p>
                  </a:txBody>
                  <a:tcPr/>
                </a:tc>
                <a:extLst>
                  <a:ext uri="{0D108BD9-81ED-4DB2-BD59-A6C34878D82A}">
                    <a16:rowId xmlns:a16="http://schemas.microsoft.com/office/drawing/2014/main" val="10000"/>
                  </a:ext>
                </a:extLst>
              </a:tr>
            </a:tbl>
          </a:graphicData>
        </a:graphic>
      </p:graphicFrame>
      <p:sp>
        <p:nvSpPr>
          <p:cNvPr id="8" name="Left Brace 7"/>
          <p:cNvSpPr/>
          <p:nvPr/>
        </p:nvSpPr>
        <p:spPr>
          <a:xfrm>
            <a:off x="7981547" y="1272989"/>
            <a:ext cx="155448" cy="1264024"/>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9" name="Left Brace 8"/>
          <p:cNvSpPr/>
          <p:nvPr/>
        </p:nvSpPr>
        <p:spPr>
          <a:xfrm>
            <a:off x="7903823" y="2770094"/>
            <a:ext cx="233172" cy="340658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0" name="Rectangle 9"/>
          <p:cNvSpPr/>
          <p:nvPr/>
        </p:nvSpPr>
        <p:spPr>
          <a:xfrm>
            <a:off x="6113930" y="1586754"/>
            <a:ext cx="1730188" cy="5916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10 </a:t>
            </a:r>
            <a:r>
              <a:rPr lang="en-US" b="1" dirty="0" err="1">
                <a:solidFill>
                  <a:srgbClr val="FF0000"/>
                </a:solidFill>
              </a:rPr>
              <a:t>kBytes</a:t>
            </a:r>
            <a:endParaRPr lang="en-US" b="1" dirty="0">
              <a:solidFill>
                <a:srgbClr val="FF0000"/>
              </a:solidFill>
            </a:endParaRPr>
          </a:p>
        </p:txBody>
      </p:sp>
      <p:sp>
        <p:nvSpPr>
          <p:cNvPr id="11" name="Rectangle 10"/>
          <p:cNvSpPr/>
          <p:nvPr/>
        </p:nvSpPr>
        <p:spPr>
          <a:xfrm>
            <a:off x="5988424" y="4132730"/>
            <a:ext cx="1694328" cy="681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54 </a:t>
            </a:r>
            <a:r>
              <a:rPr lang="en-US" b="1" dirty="0" err="1">
                <a:solidFill>
                  <a:srgbClr val="FF0000"/>
                </a:solidFill>
              </a:rPr>
              <a:t>kBytes</a:t>
            </a:r>
            <a:endParaRPr lang="en-US" b="1" dirty="0">
              <a:solidFill>
                <a:srgbClr val="FF0000"/>
              </a:solidFill>
            </a:endParaRPr>
          </a:p>
        </p:txBody>
      </p:sp>
    </p:spTree>
    <p:extLst>
      <p:ext uri="{BB962C8B-B14F-4D97-AF65-F5344CB8AC3E}">
        <p14:creationId xmlns:p14="http://schemas.microsoft.com/office/powerpoint/2010/main" val="41321408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624" y="471509"/>
            <a:ext cx="6275294" cy="1043526"/>
          </a:xfrm>
        </p:spPr>
        <p:txBody>
          <a:bodyPr/>
          <a:lstStyle/>
          <a:p>
            <a:r>
              <a:rPr lang="en-US" b="1" dirty="0">
                <a:solidFill>
                  <a:srgbClr val="FF0000"/>
                </a:solidFill>
              </a:rPr>
              <a:t>Possible cases</a:t>
            </a:r>
          </a:p>
        </p:txBody>
      </p:sp>
      <p:sp>
        <p:nvSpPr>
          <p:cNvPr id="4" name="Text Placeholder 3"/>
          <p:cNvSpPr>
            <a:spLocks noGrp="1"/>
          </p:cNvSpPr>
          <p:nvPr>
            <p:ph type="body" sz="half" idx="2"/>
          </p:nvPr>
        </p:nvSpPr>
        <p:spPr>
          <a:xfrm>
            <a:off x="753035" y="1523999"/>
            <a:ext cx="5450541" cy="5038165"/>
          </a:xfrm>
        </p:spPr>
        <p:txBody>
          <a:bodyPr>
            <a:normAutofit/>
          </a:bodyPr>
          <a:lstStyle/>
          <a:p>
            <a:r>
              <a:rPr lang="en-US" sz="1800" dirty="0"/>
              <a:t>   </a:t>
            </a:r>
            <a:r>
              <a:rPr lang="en-US" sz="1800" u="sng" dirty="0">
                <a:solidFill>
                  <a:srgbClr val="00B0F0"/>
                </a:solidFill>
                <a:effectLst>
                  <a:outerShdw blurRad="38100" dist="38100" dir="2700000" algn="tl">
                    <a:srgbClr val="000000">
                      <a:alpha val="43137"/>
                    </a:srgbClr>
                  </a:outerShdw>
                </a:effectLst>
              </a:rPr>
              <a:t>1 – </a:t>
            </a:r>
            <a:r>
              <a:rPr lang="en-US" sz="2400" u="sng" dirty="0">
                <a:solidFill>
                  <a:srgbClr val="00B0F0"/>
                </a:solidFill>
                <a:effectLst>
                  <a:outerShdw blurRad="38100" dist="38100" dir="2700000" algn="tl">
                    <a:srgbClr val="000000">
                      <a:alpha val="43137"/>
                    </a:srgbClr>
                  </a:outerShdw>
                </a:effectLst>
              </a:rPr>
              <a:t>Case one : Only Boot-loader present in flash     memory</a:t>
            </a:r>
          </a:p>
          <a:p>
            <a:pPr marL="285750" indent="-285750">
              <a:buFont typeface="Wingdings" pitchFamily="2" charset="2"/>
              <a:buChar char="ü"/>
            </a:pPr>
            <a:r>
              <a:rPr lang="en-US" sz="2800" b="1" dirty="0">
                <a:effectLst>
                  <a:outerShdw blurRad="38100" dist="38100" dir="2700000" algn="tl">
                    <a:srgbClr val="000000">
                      <a:alpha val="43137"/>
                    </a:srgbClr>
                  </a:outerShdw>
                </a:effectLst>
              </a:rPr>
              <a:t>PC stays in boot-loader section  waiting for Hex file to be received.</a:t>
            </a:r>
          </a:p>
          <a:p>
            <a:endParaRPr lang="en-US" sz="2800" b="1" dirty="0">
              <a:effectLst>
                <a:outerShdw blurRad="38100" dist="38100" dir="2700000" algn="tl">
                  <a:srgbClr val="000000">
                    <a:alpha val="43137"/>
                  </a:srgbClr>
                </a:outerShdw>
              </a:effectLst>
            </a:endParaRPr>
          </a:p>
          <a:p>
            <a:pPr marL="285750" indent="-285750">
              <a:buFont typeface="Wingdings" pitchFamily="2" charset="2"/>
              <a:buChar char="ü"/>
            </a:pPr>
            <a:r>
              <a:rPr lang="en-US" sz="2800" b="1" dirty="0">
                <a:effectLst>
                  <a:outerShdw blurRad="38100" dist="38100" dir="2700000" algn="tl">
                    <a:srgbClr val="000000">
                      <a:alpha val="43137"/>
                    </a:srgbClr>
                  </a:outerShdw>
                </a:effectLst>
              </a:rPr>
              <a:t>Program is received and flashed in the Bank of the Application.</a:t>
            </a:r>
            <a:endParaRPr lang="en-US" sz="2800" b="1"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55264" y="822325"/>
            <a:ext cx="4597959"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ight Arrow 18"/>
          <p:cNvSpPr/>
          <p:nvPr/>
        </p:nvSpPr>
        <p:spPr>
          <a:xfrm>
            <a:off x="6777317" y="1629507"/>
            <a:ext cx="1408715" cy="18173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0" name="Round Single Corner Rectangle 19"/>
          <p:cNvSpPr/>
          <p:nvPr/>
        </p:nvSpPr>
        <p:spPr>
          <a:xfrm>
            <a:off x="7024475" y="1005663"/>
            <a:ext cx="914400" cy="581898"/>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PC</a:t>
            </a:r>
          </a:p>
        </p:txBody>
      </p:sp>
    </p:spTree>
    <p:extLst>
      <p:ext uri="{BB962C8B-B14F-4D97-AF65-F5344CB8AC3E}">
        <p14:creationId xmlns:p14="http://schemas.microsoft.com/office/powerpoint/2010/main" val="7685928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471509"/>
            <a:ext cx="4389120" cy="1151103"/>
          </a:xfrm>
        </p:spPr>
        <p:txBody>
          <a:bodyPr/>
          <a:lstStyle/>
          <a:p>
            <a:r>
              <a:rPr lang="en-US" b="1" dirty="0">
                <a:solidFill>
                  <a:srgbClr val="FF0000"/>
                </a:solidFill>
              </a:rPr>
              <a:t>Possible cases</a:t>
            </a:r>
            <a:endParaRPr lang="en-US" dirty="0"/>
          </a:p>
        </p:txBody>
      </p:sp>
      <p:sp>
        <p:nvSpPr>
          <p:cNvPr id="4" name="Text Placeholder 3"/>
          <p:cNvSpPr>
            <a:spLocks noGrp="1"/>
          </p:cNvSpPr>
          <p:nvPr>
            <p:ph type="body" sz="half" idx="2"/>
          </p:nvPr>
        </p:nvSpPr>
        <p:spPr>
          <a:xfrm>
            <a:off x="233081" y="1909482"/>
            <a:ext cx="6024283" cy="4110318"/>
          </a:xfrm>
        </p:spPr>
        <p:txBody>
          <a:bodyPr>
            <a:normAutofit/>
          </a:bodyPr>
          <a:lstStyle/>
          <a:p>
            <a:r>
              <a:rPr lang="en-US" sz="2400" u="sng" dirty="0">
                <a:solidFill>
                  <a:srgbClr val="00B0F0"/>
                </a:solidFill>
                <a:effectLst>
                  <a:outerShdw blurRad="38100" dist="38100" dir="2700000" algn="tl">
                    <a:srgbClr val="000000">
                      <a:alpha val="43137"/>
                    </a:srgbClr>
                  </a:outerShdw>
                </a:effectLst>
              </a:rPr>
              <a:t>Case two : Application running and software update is received.</a:t>
            </a:r>
          </a:p>
          <a:p>
            <a:pPr marL="457200" indent="-457200">
              <a:buFont typeface="+mj-lt"/>
              <a:buAutoNum type="arabicPeriod"/>
            </a:pPr>
            <a:r>
              <a:rPr lang="en-US" sz="2400" b="1" dirty="0"/>
              <a:t>Soft reset</a:t>
            </a:r>
            <a:r>
              <a:rPr lang="en-US" sz="2400" dirty="0"/>
              <a:t> is performed and PC returns to Boot-loader.</a:t>
            </a:r>
          </a:p>
          <a:p>
            <a:pPr marL="457200" indent="-457200">
              <a:buFont typeface="+mj-lt"/>
              <a:buAutoNum type="arabicPeriod"/>
            </a:pPr>
            <a:r>
              <a:rPr lang="en-US" sz="2400" dirty="0"/>
              <a:t>Code received via boot-loader.</a:t>
            </a:r>
          </a:p>
          <a:p>
            <a:pPr marL="457200" indent="-457200">
              <a:buFont typeface="+mj-lt"/>
              <a:buAutoNum type="arabicPeriod"/>
            </a:pPr>
            <a:r>
              <a:rPr lang="en-US" sz="2400" dirty="0"/>
              <a:t>Finally, the code is flashed.</a:t>
            </a: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55264" y="822325"/>
            <a:ext cx="4597959"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a:off x="6777315" y="2741503"/>
            <a:ext cx="1408715" cy="18173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Rectangle 6"/>
          <p:cNvSpPr/>
          <p:nvPr/>
        </p:nvSpPr>
        <p:spPr>
          <a:xfrm>
            <a:off x="6893856" y="2392356"/>
            <a:ext cx="914400" cy="349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rPr>
              <a:t>PC</a:t>
            </a:r>
          </a:p>
        </p:txBody>
      </p:sp>
    </p:spTree>
    <p:extLst>
      <p:ext uri="{BB962C8B-B14F-4D97-AF65-F5344CB8AC3E}">
        <p14:creationId xmlns:p14="http://schemas.microsoft.com/office/powerpoint/2010/main" val="589369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b="1" dirty="0">
                <a:solidFill>
                  <a:srgbClr val="FF0000"/>
                </a:solidFill>
              </a:rPr>
            </a:br>
            <a:r>
              <a:rPr lang="en-US" b="1" dirty="0">
                <a:solidFill>
                  <a:srgbClr val="FF0000"/>
                </a:solidFill>
              </a:rPr>
              <a:t>The Boot-loader System</a:t>
            </a:r>
            <a:br>
              <a:rPr lang="en-US" b="1" dirty="0">
                <a:solidFill>
                  <a:srgbClr val="FF0000"/>
                </a:solidFill>
              </a:rPr>
            </a:br>
            <a:br>
              <a:rPr lang="en-US" dirty="0">
                <a:solidFill>
                  <a:srgbClr val="FF0000"/>
                </a:solidFill>
              </a:rPr>
            </a:br>
            <a:endParaRPr lang="en-US" dirty="0">
              <a:solidFill>
                <a:srgbClr val="FF0000"/>
              </a:solidFill>
            </a:endParaRPr>
          </a:p>
        </p:txBody>
      </p:sp>
      <p:sp>
        <p:nvSpPr>
          <p:cNvPr id="3" name="Content Placeholder 2"/>
          <p:cNvSpPr>
            <a:spLocks noGrp="1"/>
          </p:cNvSpPr>
          <p:nvPr>
            <p:ph idx="1"/>
          </p:nvPr>
        </p:nvSpPr>
        <p:spPr>
          <a:xfrm>
            <a:off x="10013576" y="1183340"/>
            <a:ext cx="1379848" cy="4824267"/>
          </a:xfrm>
        </p:spPr>
        <p:txBody>
          <a:bodyPr/>
          <a:lstStyle/>
          <a:p>
            <a:endParaRPr lang="en-US" dirty="0"/>
          </a:p>
        </p:txBody>
      </p:sp>
      <p:sp>
        <p:nvSpPr>
          <p:cNvPr id="4" name="Text Placeholder 3"/>
          <p:cNvSpPr>
            <a:spLocks noGrp="1"/>
          </p:cNvSpPr>
          <p:nvPr>
            <p:ph type="body" sz="half" idx="2"/>
          </p:nvPr>
        </p:nvSpPr>
        <p:spPr>
          <a:xfrm>
            <a:off x="179295" y="1532965"/>
            <a:ext cx="5074024" cy="1362635"/>
          </a:xfrm>
        </p:spPr>
        <p:txBody>
          <a:bodyPr>
            <a:noAutofit/>
          </a:bodyPr>
          <a:lstStyle/>
          <a:p>
            <a:r>
              <a:rPr lang="en-US" sz="2800" b="1" dirty="0"/>
              <a:t>- </a:t>
            </a:r>
            <a:r>
              <a:rPr lang="en-US" sz="3200" b="1" dirty="0">
                <a:solidFill>
                  <a:srgbClr val="00B0F0"/>
                </a:solidFill>
              </a:rPr>
              <a:t>There are three major components : </a:t>
            </a:r>
            <a:br>
              <a:rPr lang="en-US" sz="3200" b="1" dirty="0">
                <a:solidFill>
                  <a:srgbClr val="00B0F0"/>
                </a:solidFill>
              </a:rPr>
            </a:br>
            <a:br>
              <a:rPr lang="en-US" sz="3200" dirty="0">
                <a:solidFill>
                  <a:srgbClr val="00B0F0"/>
                </a:solidFill>
              </a:rPr>
            </a:br>
            <a:r>
              <a:rPr lang="en-US" sz="2800" b="1" dirty="0"/>
              <a:t> </a:t>
            </a:r>
            <a:r>
              <a:rPr lang="en-US" sz="3600" b="1" dirty="0"/>
              <a:t>1 - </a:t>
            </a:r>
            <a:r>
              <a:rPr lang="en-US" sz="3600" b="1" dirty="0">
                <a:solidFill>
                  <a:srgbClr val="00B050"/>
                </a:solidFill>
              </a:rPr>
              <a:t>The branching code </a:t>
            </a:r>
            <a:br>
              <a:rPr lang="en-US" sz="3600" b="1" dirty="0"/>
            </a:br>
            <a:r>
              <a:rPr lang="en-US" sz="3600" b="1" dirty="0"/>
              <a:t> 2 - </a:t>
            </a:r>
            <a:r>
              <a:rPr lang="en-US" sz="3600" b="1" dirty="0">
                <a:solidFill>
                  <a:srgbClr val="0070C0"/>
                </a:solidFill>
              </a:rPr>
              <a:t>Application code </a:t>
            </a:r>
            <a:br>
              <a:rPr lang="en-US" sz="3600" b="1" dirty="0">
                <a:solidFill>
                  <a:srgbClr val="0070C0"/>
                </a:solidFill>
              </a:rPr>
            </a:br>
            <a:r>
              <a:rPr lang="en-US" sz="3600" b="1" dirty="0"/>
              <a:t> 3 - </a:t>
            </a:r>
            <a:r>
              <a:rPr lang="en-US" sz="3600" b="1" dirty="0">
                <a:solidFill>
                  <a:srgbClr val="C00000"/>
                </a:solidFill>
              </a:rPr>
              <a:t>Boot-loader code </a:t>
            </a:r>
            <a:br>
              <a:rPr lang="en-US" sz="3600" b="1" dirty="0">
                <a:solidFill>
                  <a:srgbClr val="C00000"/>
                </a:solidFill>
              </a:rPr>
            </a:br>
            <a:endParaRPr lang="en-US" sz="2800" b="1" dirty="0">
              <a:solidFill>
                <a:srgbClr val="C0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5059" y="542383"/>
            <a:ext cx="6826553" cy="5948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7476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46000">
              <a:schemeClr val="bg1"/>
            </a:gs>
            <a:gs pos="33000">
              <a:schemeClr val="accent2">
                <a:lumMod val="40000"/>
                <a:lumOff val="60000"/>
              </a:schemeClr>
            </a:gs>
            <a:gs pos="21000">
              <a:srgbClr val="E6BB8F"/>
            </a:gs>
            <a:gs pos="6000">
              <a:srgbClr val="E9B683"/>
            </a:gs>
            <a:gs pos="0">
              <a:schemeClr val="accent1">
                <a:lumMod val="5000"/>
                <a:lumOff val="95000"/>
              </a:schemeClr>
            </a:gs>
            <a:gs pos="74000">
              <a:schemeClr val="bg1">
                <a:lumMod val="95000"/>
              </a:schemeClr>
            </a:gs>
            <a:gs pos="83000">
              <a:schemeClr val="bg1"/>
            </a:gs>
            <a:gs pos="99000">
              <a:schemeClr val="bg1"/>
            </a:gs>
          </a:gsLst>
          <a:lin ang="5400000" scaled="1"/>
          <a:tileRect/>
        </a:gradFill>
        <a:effectLst/>
      </p:bgPr>
    </p:bg>
    <p:spTree>
      <p:nvGrpSpPr>
        <p:cNvPr id="1" name=""/>
        <p:cNvGrpSpPr/>
        <p:nvPr/>
      </p:nvGrpSpPr>
      <p:grpSpPr>
        <a:xfrm>
          <a:off x="0" y="0"/>
          <a:ext cx="0" cy="0"/>
          <a:chOff x="0" y="0"/>
          <a:chExt cx="0" cy="0"/>
        </a:xfrm>
      </p:grpSpPr>
      <p:sp>
        <p:nvSpPr>
          <p:cNvPr id="2" name="TextBox 1"/>
          <p:cNvSpPr txBox="1"/>
          <p:nvPr/>
        </p:nvSpPr>
        <p:spPr>
          <a:xfrm>
            <a:off x="3223491" y="221673"/>
            <a:ext cx="5634182" cy="523220"/>
          </a:xfrm>
          <a:prstGeom prst="rect">
            <a:avLst/>
          </a:prstGeom>
          <a:noFill/>
        </p:spPr>
        <p:txBody>
          <a:bodyPr wrap="square" rtlCol="0">
            <a:spAutoFit/>
          </a:bodyPr>
          <a:lstStyle/>
          <a:p>
            <a:pPr algn="ctr"/>
            <a:r>
              <a:rPr lang="en-US" sz="2800" b="1" i="1" u="sng" dirty="0">
                <a:solidFill>
                  <a:srgbClr val="FF0000"/>
                </a:solidFill>
                <a:effectLst>
                  <a:outerShdw blurRad="38100" dist="38100" dir="2700000" algn="tl">
                    <a:srgbClr val="000000">
                      <a:alpha val="43137"/>
                    </a:srgbClr>
                  </a:outerShdw>
                </a:effectLst>
                <a:latin typeface="Bahnschrift" panose="020B0502040204020203" pitchFamily="34" charset="0"/>
              </a:rPr>
              <a:t>ARM Cortex- M3 STM32F103C8T6</a:t>
            </a:r>
          </a:p>
        </p:txBody>
      </p:sp>
      <p:sp>
        <p:nvSpPr>
          <p:cNvPr id="3" name="TextBox 2"/>
          <p:cNvSpPr txBox="1"/>
          <p:nvPr/>
        </p:nvSpPr>
        <p:spPr>
          <a:xfrm>
            <a:off x="628073" y="1136073"/>
            <a:ext cx="11240654" cy="3847207"/>
          </a:xfrm>
          <a:prstGeom prst="rect">
            <a:avLst/>
          </a:prstGeom>
          <a:noFill/>
          <a:ln>
            <a:solidFill>
              <a:schemeClr val="bg1"/>
            </a:solidFill>
          </a:ln>
        </p:spPr>
        <p:txBody>
          <a:bodyPr wrap="square" rtlCol="0">
            <a:spAutoFit/>
          </a:bodyPr>
          <a:lstStyle/>
          <a:p>
            <a:r>
              <a:rPr lang="en-US" sz="2800" u="sng" dirty="0">
                <a:solidFill>
                  <a:srgbClr val="0070C0"/>
                </a:solidFill>
                <a:effectLst>
                  <a:outerShdw blurRad="38100" dist="38100" dir="2700000" algn="tl">
                    <a:srgbClr val="000000">
                      <a:alpha val="43137"/>
                    </a:srgbClr>
                  </a:outerShdw>
                </a:effectLst>
              </a:rPr>
              <a:t>Why ARM?</a:t>
            </a:r>
          </a:p>
          <a:p>
            <a:r>
              <a:rPr lang="en-US" sz="2400" dirty="0">
                <a:solidFill>
                  <a:srgbClr val="002060"/>
                </a:solidFill>
              </a:rPr>
              <a:t>Memory Size : 32-to-128 Kbytes of Flash memory (64 Kbytes)</a:t>
            </a:r>
          </a:p>
          <a:p>
            <a:r>
              <a:rPr lang="en-US" sz="2400" dirty="0">
                <a:solidFill>
                  <a:srgbClr val="002060"/>
                </a:solidFill>
              </a:rPr>
              <a:t>Supply Voltage : 2.0 to 3.6 V application supply and I/</a:t>
            </a:r>
            <a:r>
              <a:rPr lang="en-US" sz="2400" dirty="0" err="1">
                <a:solidFill>
                  <a:srgbClr val="002060"/>
                </a:solidFill>
              </a:rPr>
              <a:t>Os</a:t>
            </a:r>
            <a:r>
              <a:rPr lang="en-US" sz="2400" dirty="0">
                <a:solidFill>
                  <a:srgbClr val="002060"/>
                </a:solidFill>
              </a:rPr>
              <a:t> </a:t>
            </a:r>
          </a:p>
          <a:p>
            <a:r>
              <a:rPr lang="en-US" sz="2400" dirty="0">
                <a:solidFill>
                  <a:srgbClr val="002060"/>
                </a:solidFill>
              </a:rPr>
              <a:t>SysTick timer: a 24-bit down counter</a:t>
            </a:r>
          </a:p>
          <a:p>
            <a:r>
              <a:rPr lang="en-US" sz="2400" dirty="0">
                <a:solidFill>
                  <a:srgbClr val="002060"/>
                </a:solidFill>
              </a:rPr>
              <a:t>2 x 12-bit, 1 µs A/D converters (10-channel) – Conversion range: 0 to 3.3 V</a:t>
            </a:r>
          </a:p>
          <a:p>
            <a:r>
              <a:rPr lang="en-US" sz="2400" dirty="0">
                <a:solidFill>
                  <a:srgbClr val="002060"/>
                </a:solidFill>
              </a:rPr>
              <a:t>Operating temperature : -40 to +85 °C / -40 to +105 °C</a:t>
            </a:r>
          </a:p>
          <a:p>
            <a:r>
              <a:rPr lang="en-US" sz="2400" dirty="0">
                <a:solidFill>
                  <a:srgbClr val="002060"/>
                </a:solidFill>
              </a:rPr>
              <a:t>CPU frequency : 72 MHZ</a:t>
            </a:r>
          </a:p>
          <a:p>
            <a:r>
              <a:rPr lang="en-US" sz="2400" dirty="0">
                <a:solidFill>
                  <a:srgbClr val="002060"/>
                </a:solidFill>
              </a:rPr>
              <a:t>GPIOs : 32</a:t>
            </a:r>
          </a:p>
          <a:p>
            <a:r>
              <a:rPr lang="en-US" sz="2400" dirty="0">
                <a:solidFill>
                  <a:srgbClr val="002060"/>
                </a:solidFill>
              </a:rPr>
              <a:t>Core Peripherals</a:t>
            </a:r>
          </a:p>
          <a:p>
            <a:r>
              <a:rPr lang="en-US" sz="2400" dirty="0">
                <a:solidFill>
                  <a:srgbClr val="002060"/>
                </a:solidFill>
              </a:rPr>
              <a:t>Low Power Consumption (RCC)</a:t>
            </a:r>
            <a:endParaRPr lang="en-US" sz="2800" dirty="0">
              <a:solidFill>
                <a:srgbClr val="002060"/>
              </a:solidFill>
            </a:endParaRPr>
          </a:p>
        </p:txBody>
      </p:sp>
      <p:pic>
        <p:nvPicPr>
          <p:cNvPr id="1026" name="Picture 2" descr="Homepage - | Mbed"/>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875212" y="3669867"/>
            <a:ext cx="6109468" cy="29758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404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8929"/>
            <a:ext cx="4760259" cy="1411079"/>
          </a:xfrm>
        </p:spPr>
        <p:txBody>
          <a:bodyPr/>
          <a:lstStyle/>
          <a:p>
            <a:pPr algn="ctr"/>
            <a:r>
              <a:rPr lang="en-US" b="1" dirty="0">
                <a:solidFill>
                  <a:srgbClr val="FF0000"/>
                </a:solidFill>
              </a:rPr>
              <a:t>The Boot-loader System</a:t>
            </a:r>
            <a:br>
              <a:rPr lang="en-US" b="1" dirty="0">
                <a:solidFill>
                  <a:srgbClr val="FF0000"/>
                </a:solidFill>
              </a:rPr>
            </a:br>
            <a:endParaRPr lang="en-US" dirty="0"/>
          </a:p>
        </p:txBody>
      </p:sp>
      <p:sp>
        <p:nvSpPr>
          <p:cNvPr id="3" name="Content Placeholder 2"/>
          <p:cNvSpPr>
            <a:spLocks noGrp="1"/>
          </p:cNvSpPr>
          <p:nvPr>
            <p:ph idx="1"/>
          </p:nvPr>
        </p:nvSpPr>
        <p:spPr>
          <a:xfrm>
            <a:off x="4580965" y="179294"/>
            <a:ext cx="7611035" cy="5828314"/>
          </a:xfrm>
        </p:spPr>
        <p:txBody>
          <a:bodyPr/>
          <a:lstStyle/>
          <a:p>
            <a:r>
              <a:rPr lang="en-US" b="1" dirty="0"/>
              <a:t>       </a:t>
            </a:r>
            <a:br>
              <a:rPr lang="en-US" b="1" dirty="0"/>
            </a:br>
            <a:r>
              <a:rPr lang="en-US" b="1" dirty="0"/>
              <a:t>           Branching Code</a:t>
            </a:r>
          </a:p>
        </p:txBody>
      </p:sp>
      <p:sp>
        <p:nvSpPr>
          <p:cNvPr id="4" name="Text Placeholder 3"/>
          <p:cNvSpPr>
            <a:spLocks noGrp="1"/>
          </p:cNvSpPr>
          <p:nvPr>
            <p:ph type="body" sz="half" idx="2"/>
          </p:nvPr>
        </p:nvSpPr>
        <p:spPr>
          <a:xfrm>
            <a:off x="233082" y="1524000"/>
            <a:ext cx="5737411" cy="5029200"/>
          </a:xfrm>
        </p:spPr>
        <p:txBody>
          <a:bodyPr>
            <a:normAutofit/>
          </a:bodyPr>
          <a:lstStyle/>
          <a:p>
            <a:r>
              <a:rPr lang="en-US" sz="3600" b="1" dirty="0">
                <a:solidFill>
                  <a:srgbClr val="00B050"/>
                </a:solidFill>
              </a:rPr>
              <a:t>1 - The branching code</a:t>
            </a:r>
            <a:br>
              <a:rPr lang="en-US" sz="3600" b="1" dirty="0">
                <a:solidFill>
                  <a:srgbClr val="00B050"/>
                </a:solidFill>
              </a:rPr>
            </a:br>
            <a:r>
              <a:rPr lang="en-US" sz="3600" b="1" dirty="0">
                <a:solidFill>
                  <a:srgbClr val="00B050"/>
                </a:solidFill>
              </a:rPr>
              <a:t>- </a:t>
            </a:r>
            <a:r>
              <a:rPr lang="en-US" sz="3600" dirty="0"/>
              <a:t>makes the decision </a:t>
            </a:r>
          </a:p>
          <a:p>
            <a:r>
              <a:rPr lang="en-US" sz="3600" dirty="0"/>
              <a:t>      whether the </a:t>
            </a:r>
            <a:br>
              <a:rPr lang="en-US" sz="3600" dirty="0"/>
            </a:br>
            <a:r>
              <a:rPr lang="en-US" sz="3600" u="sng" dirty="0">
                <a:solidFill>
                  <a:srgbClr val="00B0F0"/>
                </a:solidFill>
                <a:effectLst>
                  <a:outerShdw blurRad="38100" dist="38100" dir="2700000" algn="tl">
                    <a:srgbClr val="000000">
                      <a:alpha val="43137"/>
                    </a:srgbClr>
                  </a:outerShdw>
                </a:effectLst>
              </a:rPr>
              <a:t>boot-loader is loaded</a:t>
            </a:r>
            <a:br>
              <a:rPr lang="en-US" sz="3600" u="sng" dirty="0">
                <a:solidFill>
                  <a:srgbClr val="00B0F0"/>
                </a:solidFill>
              </a:rPr>
            </a:br>
            <a:r>
              <a:rPr lang="en-US" sz="3600" dirty="0"/>
              <a:t>          or</a:t>
            </a:r>
            <a:br>
              <a:rPr lang="en-US" sz="3600" dirty="0"/>
            </a:br>
            <a:r>
              <a:rPr lang="en-US" sz="3600" dirty="0"/>
              <a:t> </a:t>
            </a:r>
            <a:r>
              <a:rPr lang="en-US" sz="3600" u="sng" dirty="0">
                <a:solidFill>
                  <a:srgbClr val="00B0F0"/>
                </a:solidFill>
                <a:effectLst>
                  <a:outerShdw blurRad="38100" dist="38100" dir="2700000" algn="tl">
                    <a:srgbClr val="000000">
                      <a:alpha val="43137"/>
                    </a:srgbClr>
                  </a:outerShdw>
                </a:effectLst>
              </a:rPr>
              <a:t>application is loaded. </a:t>
            </a:r>
            <a:br>
              <a:rPr lang="en-US" sz="3600" u="sng" dirty="0">
                <a:solidFill>
                  <a:srgbClr val="00B0F0"/>
                </a:solidFill>
                <a:effectLst>
                  <a:outerShdw blurRad="38100" dist="38100" dir="2700000" algn="tl">
                    <a:srgbClr val="000000">
                      <a:alpha val="43137"/>
                    </a:srgbClr>
                  </a:outerShdw>
                </a:effectLst>
              </a:rPr>
            </a:br>
            <a:endParaRPr lang="en-US" sz="3600" u="sng" dirty="0">
              <a:solidFill>
                <a:srgbClr val="00B0F0"/>
              </a:solidFill>
              <a:effectLst>
                <a:outerShdw blurRad="38100" dist="38100" dir="2700000" algn="tl">
                  <a:srgbClr val="000000">
                    <a:alpha val="43137"/>
                  </a:srgbClr>
                </a:outerShdw>
              </a:effectLst>
            </a:endParaRPr>
          </a:p>
        </p:txBody>
      </p:sp>
      <p:sp>
        <p:nvSpPr>
          <p:cNvPr id="5" name="Flowchart: Decision 4"/>
          <p:cNvSpPr/>
          <p:nvPr/>
        </p:nvSpPr>
        <p:spPr>
          <a:xfrm>
            <a:off x="4935069" y="975919"/>
            <a:ext cx="3554506" cy="1441793"/>
          </a:xfrm>
          <a:prstGeom prst="flowChartDecis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Enter BL</a:t>
            </a:r>
            <a:br>
              <a:rPr lang="en-US" sz="3200" dirty="0"/>
            </a:br>
            <a:r>
              <a:rPr lang="en-US" sz="3200" dirty="0"/>
              <a:t>?</a:t>
            </a:r>
          </a:p>
        </p:txBody>
      </p:sp>
      <p:sp>
        <p:nvSpPr>
          <p:cNvPr id="6" name="Rectangle 5"/>
          <p:cNvSpPr/>
          <p:nvPr/>
        </p:nvSpPr>
        <p:spPr>
          <a:xfrm>
            <a:off x="10157011" y="769863"/>
            <a:ext cx="1972235" cy="18056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800" b="1" dirty="0"/>
              <a:t>Application</a:t>
            </a:r>
          </a:p>
        </p:txBody>
      </p:sp>
      <p:sp>
        <p:nvSpPr>
          <p:cNvPr id="7" name="Rectangle 6"/>
          <p:cNvSpPr/>
          <p:nvPr/>
        </p:nvSpPr>
        <p:spPr>
          <a:xfrm>
            <a:off x="5952564" y="4150657"/>
            <a:ext cx="2294964" cy="16315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Boot-loader</a:t>
            </a:r>
          </a:p>
        </p:txBody>
      </p:sp>
      <p:sp>
        <p:nvSpPr>
          <p:cNvPr id="8" name="Down Arrow 7"/>
          <p:cNvSpPr/>
          <p:nvPr/>
        </p:nvSpPr>
        <p:spPr>
          <a:xfrm>
            <a:off x="6669740" y="2575491"/>
            <a:ext cx="430305" cy="14957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8686800" y="1511044"/>
            <a:ext cx="1371600" cy="3715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49904" y="251013"/>
            <a:ext cx="3639671" cy="2324478"/>
          </a:xfrm>
          <a:prstGeom prst="rect">
            <a:avLst/>
          </a:prstGeom>
          <a:noFill/>
          <a:ln w="57150">
            <a:solidFill>
              <a:schemeClr val="tx1"/>
            </a:solidFill>
            <a:prstDash val="lgDashDot"/>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2" name="Rectangle 11"/>
          <p:cNvSpPr/>
          <p:nvPr/>
        </p:nvSpPr>
        <p:spPr>
          <a:xfrm>
            <a:off x="8803340" y="701944"/>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NO</a:t>
            </a:r>
          </a:p>
        </p:txBody>
      </p:sp>
      <p:sp>
        <p:nvSpPr>
          <p:cNvPr id="13" name="Rectangle 12"/>
          <p:cNvSpPr/>
          <p:nvPr/>
        </p:nvSpPr>
        <p:spPr>
          <a:xfrm>
            <a:off x="5907740" y="3018561"/>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YES</a:t>
            </a:r>
          </a:p>
        </p:txBody>
      </p:sp>
    </p:spTree>
    <p:extLst>
      <p:ext uri="{BB962C8B-B14F-4D97-AF65-F5344CB8AC3E}">
        <p14:creationId xmlns:p14="http://schemas.microsoft.com/office/powerpoint/2010/main" val="30997043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solidFill>
                  <a:srgbClr val="FF0000"/>
                </a:solidFill>
              </a:rPr>
            </a:br>
            <a:r>
              <a:rPr lang="en-US" b="1" dirty="0">
                <a:solidFill>
                  <a:srgbClr val="FF0000"/>
                </a:solidFill>
              </a:rPr>
              <a:t>The Boot-loader System</a:t>
            </a:r>
            <a:br>
              <a:rPr lang="en-US" b="1" dirty="0">
                <a:solidFill>
                  <a:srgbClr val="FF0000"/>
                </a:solidFill>
              </a:rPr>
            </a:br>
            <a:br>
              <a:rPr lang="en-US" dirty="0">
                <a:solidFill>
                  <a:srgbClr val="FF0000"/>
                </a:solidFill>
              </a:rPr>
            </a:br>
            <a:endParaRPr lang="en-US" dirty="0"/>
          </a:p>
        </p:txBody>
      </p:sp>
      <p:sp>
        <p:nvSpPr>
          <p:cNvPr id="4" name="Text Placeholder 3"/>
          <p:cNvSpPr>
            <a:spLocks noGrp="1"/>
          </p:cNvSpPr>
          <p:nvPr>
            <p:ph type="body" sz="half" idx="2"/>
          </p:nvPr>
        </p:nvSpPr>
        <p:spPr>
          <a:xfrm>
            <a:off x="215153" y="1810871"/>
            <a:ext cx="5162236" cy="4549588"/>
          </a:xfrm>
        </p:spPr>
        <p:txBody>
          <a:bodyPr/>
          <a:lstStyle/>
          <a:p>
            <a:r>
              <a:rPr lang="en-US" sz="3600" b="1" dirty="0">
                <a:solidFill>
                  <a:srgbClr val="0070C0"/>
                </a:solidFill>
              </a:rPr>
              <a:t>2 -</a:t>
            </a:r>
            <a:r>
              <a:rPr lang="en-US" sz="3600" b="1" dirty="0"/>
              <a:t> </a:t>
            </a:r>
            <a:r>
              <a:rPr lang="en-US" sz="3600" b="1" dirty="0">
                <a:solidFill>
                  <a:srgbClr val="0070C0"/>
                </a:solidFill>
              </a:rPr>
              <a:t>Application code.</a:t>
            </a:r>
            <a:br>
              <a:rPr lang="en-US" sz="3200" b="1" dirty="0">
                <a:solidFill>
                  <a:srgbClr val="0070C0"/>
                </a:solidFill>
              </a:rPr>
            </a:br>
            <a:r>
              <a:rPr lang="en-US" sz="3200" b="1" dirty="0"/>
              <a:t>This is the </a:t>
            </a:r>
            <a:r>
              <a:rPr lang="en-US" sz="3200" b="1" dirty="0" err="1"/>
              <a:t>the</a:t>
            </a:r>
            <a:r>
              <a:rPr lang="en-US" sz="3200" b="1" dirty="0"/>
              <a:t> project itself</a:t>
            </a:r>
            <a:br>
              <a:rPr lang="en-US" sz="3200" b="1" dirty="0"/>
            </a:br>
            <a:r>
              <a:rPr lang="en-US" sz="3200" b="1" i="1" dirty="0"/>
              <a:t>         </a:t>
            </a:r>
            <a:r>
              <a:rPr lang="en-US" sz="4400" b="1" i="1" u="sng" dirty="0">
                <a:solidFill>
                  <a:srgbClr val="00B050"/>
                </a:solidFill>
                <a:effectLst>
                  <a:outerShdw blurRad="38100" dist="38100" dir="2700000" algn="tl">
                    <a:srgbClr val="000000">
                      <a:alpha val="43137"/>
                    </a:srgbClr>
                  </a:outerShdw>
                </a:effectLst>
              </a:rPr>
              <a:t>may be :</a:t>
            </a:r>
          </a:p>
          <a:p>
            <a:r>
              <a:rPr lang="en-US" sz="3200" b="1" dirty="0"/>
              <a:t>a) Security System.</a:t>
            </a:r>
            <a:br>
              <a:rPr lang="en-US" sz="3200" b="1" dirty="0"/>
            </a:br>
            <a:r>
              <a:rPr lang="en-US" sz="3200" b="1" dirty="0"/>
              <a:t>b) Fire System.</a:t>
            </a:r>
            <a:br>
              <a:rPr lang="en-US" sz="3200" b="1" dirty="0"/>
            </a:br>
            <a:r>
              <a:rPr lang="en-US" sz="3200" b="1" dirty="0"/>
              <a:t>c)Gas System.</a:t>
            </a:r>
          </a:p>
          <a:p>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66447" y="546847"/>
            <a:ext cx="7225553" cy="593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884894" y="815788"/>
            <a:ext cx="3307977" cy="3003177"/>
          </a:xfrm>
          <a:prstGeom prst="rect">
            <a:avLst/>
          </a:prstGeom>
          <a:noFill/>
          <a:ln w="76200">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9444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solidFill>
                  <a:srgbClr val="FF0000"/>
                </a:solidFill>
              </a:rPr>
            </a:br>
            <a:r>
              <a:rPr lang="en-US" b="1" dirty="0">
                <a:solidFill>
                  <a:srgbClr val="FF0000"/>
                </a:solidFill>
              </a:rPr>
              <a:t>The Boot-loader System</a:t>
            </a:r>
            <a:br>
              <a:rPr lang="en-US" b="1" dirty="0">
                <a:solidFill>
                  <a:srgbClr val="FF0000"/>
                </a:solidFill>
              </a:rPr>
            </a:br>
            <a:br>
              <a:rPr lang="en-US" dirty="0">
                <a:solidFill>
                  <a:srgbClr val="FF0000"/>
                </a:solidFill>
              </a:rPr>
            </a:br>
            <a:endParaRPr lang="en-US" dirty="0"/>
          </a:p>
        </p:txBody>
      </p:sp>
      <p:sp>
        <p:nvSpPr>
          <p:cNvPr id="4" name="Text Placeholder 3"/>
          <p:cNvSpPr>
            <a:spLocks noGrp="1"/>
          </p:cNvSpPr>
          <p:nvPr>
            <p:ph type="body" sz="half" idx="2"/>
          </p:nvPr>
        </p:nvSpPr>
        <p:spPr>
          <a:xfrm>
            <a:off x="71719" y="1640541"/>
            <a:ext cx="5341530" cy="5127812"/>
          </a:xfrm>
        </p:spPr>
        <p:txBody>
          <a:bodyPr>
            <a:normAutofit/>
          </a:bodyPr>
          <a:lstStyle/>
          <a:p>
            <a:r>
              <a:rPr lang="en-US" sz="4000" b="1" dirty="0">
                <a:solidFill>
                  <a:srgbClr val="00B0F0"/>
                </a:solidFill>
              </a:rPr>
              <a:t> 3 - Boot-loader code</a:t>
            </a:r>
            <a:br>
              <a:rPr lang="en-US" sz="4000" b="1" dirty="0">
                <a:solidFill>
                  <a:srgbClr val="00B0F0"/>
                </a:solidFill>
              </a:rPr>
            </a:br>
            <a:endParaRPr lang="en-US" sz="4000" b="1" dirty="0">
              <a:solidFill>
                <a:srgbClr val="00B0F0"/>
              </a:solidFill>
            </a:endParaRPr>
          </a:p>
          <a:p>
            <a:r>
              <a:rPr lang="en-US" sz="4400" b="1" dirty="0">
                <a:solidFill>
                  <a:srgbClr val="FFFF00"/>
                </a:solidFill>
              </a:rPr>
              <a:t>upgrade/modify</a:t>
            </a:r>
            <a:r>
              <a:rPr lang="en-US" sz="4400" dirty="0"/>
              <a:t> </a:t>
            </a:r>
          </a:p>
          <a:p>
            <a:r>
              <a:rPr lang="en-US" sz="4400" b="1" dirty="0"/>
              <a:t>system software</a:t>
            </a:r>
            <a:r>
              <a:rPr lang="en-US" sz="4400" b="1" dirty="0">
                <a:solidFill>
                  <a:srgbClr val="00B0F0"/>
                </a:solidFill>
              </a:rPr>
              <a:t> </a:t>
            </a:r>
            <a:endParaRPr lang="en-US" sz="4400" dirty="0">
              <a:solidFill>
                <a:srgbClr val="00B0F0"/>
              </a:solidFill>
            </a:endParaRP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75412" y="259976"/>
            <a:ext cx="6866964" cy="6409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477434" y="3281082"/>
            <a:ext cx="5800165" cy="3227294"/>
          </a:xfrm>
          <a:prstGeom prst="rect">
            <a:avLst/>
          </a:prstGeom>
          <a:noFill/>
          <a:ln w="127000">
            <a:solidFill>
              <a:srgbClr val="FF000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739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336" y="116541"/>
            <a:ext cx="11876158" cy="6591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76992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68" y="94992"/>
            <a:ext cx="7330979" cy="1348326"/>
          </a:xfrm>
        </p:spPr>
        <p:txBody>
          <a:bodyPr/>
          <a:lstStyle/>
          <a:p>
            <a:r>
              <a:rPr lang="en-US" sz="4400" b="1" dirty="0">
                <a:solidFill>
                  <a:srgbClr val="FF0000"/>
                </a:solidFill>
              </a:rPr>
              <a:t>Boot-loader &amp;Executable file</a:t>
            </a:r>
          </a:p>
        </p:txBody>
      </p:sp>
      <p:sp>
        <p:nvSpPr>
          <p:cNvPr id="4" name="Text Placeholder 3"/>
          <p:cNvSpPr>
            <a:spLocks noGrp="1"/>
          </p:cNvSpPr>
          <p:nvPr>
            <p:ph type="body" sz="half" idx="2"/>
          </p:nvPr>
        </p:nvSpPr>
        <p:spPr>
          <a:xfrm>
            <a:off x="242047" y="1658470"/>
            <a:ext cx="10999694" cy="4966447"/>
          </a:xfrm>
        </p:spPr>
        <p:txBody>
          <a:bodyPr>
            <a:normAutofit/>
          </a:bodyPr>
          <a:lstStyle/>
          <a:p>
            <a:r>
              <a:rPr lang="en-US" sz="5400" b="1" dirty="0"/>
              <a:t>a) - </a:t>
            </a:r>
            <a:r>
              <a:rPr lang="en-US" sz="5400" b="1" dirty="0">
                <a:solidFill>
                  <a:srgbClr val="FFFF00"/>
                </a:solidFill>
              </a:rPr>
              <a:t>HEX</a:t>
            </a:r>
            <a:r>
              <a:rPr lang="en-US" sz="5400" b="1" dirty="0"/>
              <a:t> File </a:t>
            </a:r>
            <a:r>
              <a:rPr lang="en-US" sz="4000" b="1" dirty="0"/>
              <a:t>(hexadecimal file)</a:t>
            </a:r>
            <a:br>
              <a:rPr lang="en-US" sz="5400" b="1" dirty="0"/>
            </a:br>
            <a:r>
              <a:rPr lang="en-US" sz="5400" b="1" dirty="0"/>
              <a:t>b) - </a:t>
            </a:r>
            <a:r>
              <a:rPr lang="en-US" sz="5400" b="1" dirty="0">
                <a:solidFill>
                  <a:srgbClr val="FFFF00"/>
                </a:solidFill>
              </a:rPr>
              <a:t>Bin </a:t>
            </a:r>
            <a:r>
              <a:rPr lang="en-US" sz="5400" b="1" dirty="0"/>
              <a:t>File</a:t>
            </a:r>
            <a:r>
              <a:rPr lang="en-US" sz="4400" b="1" dirty="0"/>
              <a:t>(</a:t>
            </a:r>
            <a:r>
              <a:rPr lang="en-US" sz="4000" b="1" dirty="0"/>
              <a:t>Binary file </a:t>
            </a:r>
            <a:r>
              <a:rPr lang="en-US" sz="4400" b="1" dirty="0"/>
              <a:t>)</a:t>
            </a:r>
            <a:br>
              <a:rPr lang="en-US" sz="5400" b="1" dirty="0"/>
            </a:br>
            <a:r>
              <a:rPr lang="en-US" sz="5400" b="1" dirty="0"/>
              <a:t>c) -  </a:t>
            </a:r>
            <a:r>
              <a:rPr lang="en-US" sz="5400" b="1" dirty="0">
                <a:solidFill>
                  <a:srgbClr val="FFFF00"/>
                </a:solidFill>
              </a:rPr>
              <a:t>ELF</a:t>
            </a:r>
            <a:r>
              <a:rPr lang="en-US" sz="5400" b="1" dirty="0"/>
              <a:t> File</a:t>
            </a:r>
            <a:r>
              <a:rPr lang="en-US" sz="4400" b="1" dirty="0"/>
              <a:t>(</a:t>
            </a:r>
            <a:r>
              <a:rPr lang="en-US" sz="4000" i="1" dirty="0"/>
              <a:t>Executable and Linking Format</a:t>
            </a:r>
            <a:r>
              <a:rPr lang="en-US" sz="4400" i="1" dirty="0"/>
              <a:t>)</a:t>
            </a:r>
            <a:endParaRPr lang="en-US" sz="4400" b="1" dirty="0"/>
          </a:p>
          <a:p>
            <a:endParaRPr lang="en-US" sz="4000" b="1" dirty="0"/>
          </a:p>
          <a:p>
            <a:endParaRPr lang="en-US" sz="4000" b="1" dirty="0"/>
          </a:p>
        </p:txBody>
      </p:sp>
      <p:sp>
        <p:nvSpPr>
          <p:cNvPr id="5" name="Content Placeholder 2"/>
          <p:cNvSpPr txBox="1">
            <a:spLocks/>
          </p:cNvSpPr>
          <p:nvPr/>
        </p:nvSpPr>
        <p:spPr>
          <a:xfrm>
            <a:off x="4643716" y="1730188"/>
            <a:ext cx="3585883" cy="502023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Tw Cen MT" panose="020B0602020104020603" pitchFamily="34" charset="0"/>
              <a:buChar char=" "/>
              <a:defRPr sz="24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3"/>
              </a:buClr>
              <a:buFont typeface="Wingdings 3" pitchFamily="18" charset="2"/>
              <a:buChar char=""/>
              <a:defRPr sz="20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6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6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6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6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3"/>
              </a:buClr>
              <a:buFont typeface="Wingdings 3" pitchFamily="18" charset="2"/>
              <a:buChar char=""/>
              <a:defRPr sz="16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3"/>
              </a:buClr>
              <a:buFont typeface="Wingdings 3" pitchFamily="18" charset="2"/>
              <a:buChar char=""/>
              <a:defRPr sz="16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600" kern="1200">
                <a:solidFill>
                  <a:schemeClr val="tx1"/>
                </a:solidFill>
                <a:latin typeface="+mn-lt"/>
                <a:ea typeface="+mn-ea"/>
                <a:cs typeface="+mn-cs"/>
              </a:defRPr>
            </a:lvl9pPr>
          </a:lstStyle>
          <a:p>
            <a:pPr marL="0" indent="0">
              <a:buNone/>
            </a:pPr>
            <a:endParaRPr lang="en-US" sz="4000" b="1" dirty="0"/>
          </a:p>
          <a:p>
            <a:endParaRPr lang="en-US" dirty="0"/>
          </a:p>
        </p:txBody>
      </p:sp>
    </p:spTree>
    <p:extLst>
      <p:ext uri="{BB962C8B-B14F-4D97-AF65-F5344CB8AC3E}">
        <p14:creationId xmlns:p14="http://schemas.microsoft.com/office/powerpoint/2010/main" val="3442822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729" y="0"/>
            <a:ext cx="7781364" cy="1115244"/>
          </a:xfrm>
        </p:spPr>
        <p:txBody>
          <a:bodyPr/>
          <a:lstStyle/>
          <a:p>
            <a:pPr algn="ctr"/>
            <a:r>
              <a:rPr lang="en-US" sz="4800" b="1" dirty="0">
                <a:solidFill>
                  <a:srgbClr val="FF0000"/>
                </a:solidFill>
              </a:rPr>
              <a:t>Hex file overview</a:t>
            </a:r>
          </a:p>
        </p:txBody>
      </p:sp>
      <p:sp>
        <p:nvSpPr>
          <p:cNvPr id="5" name="Half Frame 4"/>
          <p:cNvSpPr/>
          <p:nvPr/>
        </p:nvSpPr>
        <p:spPr>
          <a:xfrm>
            <a:off x="125507" y="1398494"/>
            <a:ext cx="11770658" cy="5244353"/>
          </a:xfrm>
          <a:prstGeom prst="halfFrame">
            <a:avLst>
              <a:gd name="adj1" fmla="val 1386"/>
              <a:gd name="adj2" fmla="val 23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224116" y="663389"/>
            <a:ext cx="1120589"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0000"/>
                </a:solidFill>
              </a:rPr>
              <a:t>.hex</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128" y="1516420"/>
            <a:ext cx="11595017" cy="4776803"/>
          </a:xfrm>
          <a:prstGeom prst="rect">
            <a:avLst/>
          </a:prstGeom>
        </p:spPr>
      </p:pic>
    </p:spTree>
    <p:extLst>
      <p:ext uri="{BB962C8B-B14F-4D97-AF65-F5344CB8AC3E}">
        <p14:creationId xmlns:p14="http://schemas.microsoft.com/office/powerpoint/2010/main" val="10898104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729" y="0"/>
            <a:ext cx="7781364" cy="1115244"/>
          </a:xfrm>
        </p:spPr>
        <p:txBody>
          <a:bodyPr/>
          <a:lstStyle/>
          <a:p>
            <a:pPr algn="ctr"/>
            <a:r>
              <a:rPr lang="en-US" sz="4800" b="1" dirty="0">
                <a:solidFill>
                  <a:srgbClr val="FF0000"/>
                </a:solidFill>
              </a:rPr>
              <a:t>Hex file overview</a:t>
            </a:r>
          </a:p>
        </p:txBody>
      </p:sp>
      <p:sp>
        <p:nvSpPr>
          <p:cNvPr id="5" name="Half Frame 4"/>
          <p:cNvSpPr/>
          <p:nvPr/>
        </p:nvSpPr>
        <p:spPr>
          <a:xfrm>
            <a:off x="125507" y="1398494"/>
            <a:ext cx="11770658" cy="5244353"/>
          </a:xfrm>
          <a:prstGeom prst="halfFrame">
            <a:avLst>
              <a:gd name="adj1" fmla="val 1386"/>
              <a:gd name="adj2" fmla="val 23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224116" y="663389"/>
            <a:ext cx="1120589"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0000"/>
                </a:solidFill>
              </a:rPr>
              <a:t>.hex</a:t>
            </a:r>
          </a:p>
        </p:txBody>
      </p:sp>
      <p:graphicFrame>
        <p:nvGraphicFramePr>
          <p:cNvPr id="3" name="Table 2"/>
          <p:cNvGraphicFramePr>
            <a:graphicFrameLocks noGrp="1"/>
          </p:cNvGraphicFramePr>
          <p:nvPr>
            <p:extLst/>
          </p:nvPr>
        </p:nvGraphicFramePr>
        <p:xfrm>
          <a:off x="784410" y="1712260"/>
          <a:ext cx="10529052" cy="815787"/>
        </p:xfrm>
        <a:graphic>
          <a:graphicData uri="http://schemas.openxmlformats.org/drawingml/2006/table">
            <a:tbl>
              <a:tblPr firstRow="1" bandRow="1">
                <a:tableStyleId>{5C22544A-7EE6-4342-B048-85BDC9FD1C3A}</a:tableStyleId>
              </a:tblPr>
              <a:tblGrid>
                <a:gridCol w="694771">
                  <a:extLst>
                    <a:ext uri="{9D8B030D-6E8A-4147-A177-3AD203B41FA5}">
                      <a16:colId xmlns:a16="http://schemas.microsoft.com/office/drawing/2014/main" val="20000"/>
                    </a:ext>
                  </a:extLst>
                </a:gridCol>
                <a:gridCol w="1488141">
                  <a:extLst>
                    <a:ext uri="{9D8B030D-6E8A-4147-A177-3AD203B41FA5}">
                      <a16:colId xmlns:a16="http://schemas.microsoft.com/office/drawing/2014/main" val="20001"/>
                    </a:ext>
                  </a:extLst>
                </a:gridCol>
                <a:gridCol w="2814918">
                  <a:extLst>
                    <a:ext uri="{9D8B030D-6E8A-4147-A177-3AD203B41FA5}">
                      <a16:colId xmlns:a16="http://schemas.microsoft.com/office/drawing/2014/main" val="20002"/>
                    </a:ext>
                  </a:extLst>
                </a:gridCol>
                <a:gridCol w="1228164">
                  <a:extLst>
                    <a:ext uri="{9D8B030D-6E8A-4147-A177-3AD203B41FA5}">
                      <a16:colId xmlns:a16="http://schemas.microsoft.com/office/drawing/2014/main" val="20003"/>
                    </a:ext>
                  </a:extLst>
                </a:gridCol>
                <a:gridCol w="2548216">
                  <a:extLst>
                    <a:ext uri="{9D8B030D-6E8A-4147-A177-3AD203B41FA5}">
                      <a16:colId xmlns:a16="http://schemas.microsoft.com/office/drawing/2014/main" val="20004"/>
                    </a:ext>
                  </a:extLst>
                </a:gridCol>
                <a:gridCol w="1754842">
                  <a:extLst>
                    <a:ext uri="{9D8B030D-6E8A-4147-A177-3AD203B41FA5}">
                      <a16:colId xmlns:a16="http://schemas.microsoft.com/office/drawing/2014/main" val="20005"/>
                    </a:ext>
                  </a:extLst>
                </a:gridCol>
              </a:tblGrid>
              <a:tr h="815787">
                <a:tc>
                  <a:txBody>
                    <a:bodyPr/>
                    <a:lstStyle/>
                    <a:p>
                      <a:r>
                        <a:rPr lang="en-US" sz="4400" dirty="0">
                          <a:solidFill>
                            <a:schemeClr val="tx1"/>
                          </a:solidFill>
                        </a:rPr>
                        <a:t> :</a:t>
                      </a:r>
                      <a:endParaRPr lang="en-US" dirty="0">
                        <a:solidFill>
                          <a:schemeClr val="tx1"/>
                        </a:solidFill>
                      </a:endParaRPr>
                    </a:p>
                  </a:txBody>
                  <a:tcPr/>
                </a:tc>
                <a:tc>
                  <a:txBody>
                    <a:bodyPr/>
                    <a:lstStyle/>
                    <a:p>
                      <a:pPr algn="ctr"/>
                      <a:r>
                        <a:rPr lang="en-US" sz="4000" dirty="0">
                          <a:solidFill>
                            <a:schemeClr val="accent3">
                              <a:lumMod val="75000"/>
                            </a:schemeClr>
                          </a:solidFill>
                        </a:rPr>
                        <a:t>CC</a:t>
                      </a:r>
                      <a:endParaRPr lang="en-US" dirty="0">
                        <a:solidFill>
                          <a:schemeClr val="accent3">
                            <a:lumMod val="75000"/>
                          </a:schemeClr>
                        </a:solidFill>
                      </a:endParaRPr>
                    </a:p>
                  </a:txBody>
                  <a:tcPr/>
                </a:tc>
                <a:tc>
                  <a:txBody>
                    <a:bodyPr/>
                    <a:lstStyle/>
                    <a:p>
                      <a:pPr algn="ctr"/>
                      <a:r>
                        <a:rPr lang="en-US" sz="4000" dirty="0">
                          <a:solidFill>
                            <a:srgbClr val="00B0F0"/>
                          </a:solidFill>
                        </a:rPr>
                        <a:t>Address</a:t>
                      </a:r>
                      <a:endParaRPr lang="en-US" dirty="0">
                        <a:solidFill>
                          <a:srgbClr val="00B0F0"/>
                        </a:solidFill>
                      </a:endParaRPr>
                    </a:p>
                  </a:txBody>
                  <a:tcPr/>
                </a:tc>
                <a:tc>
                  <a:txBody>
                    <a:bodyPr/>
                    <a:lstStyle/>
                    <a:p>
                      <a:pPr algn="ctr"/>
                      <a:r>
                        <a:rPr lang="en-US" sz="3600" dirty="0">
                          <a:solidFill>
                            <a:srgbClr val="FF0000"/>
                          </a:solidFill>
                        </a:rPr>
                        <a:t>RT</a:t>
                      </a:r>
                      <a:endParaRPr lang="en-US" dirty="0">
                        <a:solidFill>
                          <a:srgbClr val="FF0000"/>
                        </a:solidFill>
                      </a:endParaRPr>
                    </a:p>
                  </a:txBody>
                  <a:tcPr/>
                </a:tc>
                <a:tc>
                  <a:txBody>
                    <a:bodyPr/>
                    <a:lstStyle/>
                    <a:p>
                      <a:pPr algn="ctr"/>
                      <a:r>
                        <a:rPr lang="en-US" sz="3600" dirty="0">
                          <a:solidFill>
                            <a:schemeClr val="tx1"/>
                          </a:solidFill>
                        </a:rPr>
                        <a:t>Data</a:t>
                      </a:r>
                      <a:endParaRPr lang="en-US" dirty="0">
                        <a:solidFill>
                          <a:schemeClr val="tx1"/>
                        </a:solidFill>
                      </a:endParaRPr>
                    </a:p>
                  </a:txBody>
                  <a:tcPr/>
                </a:tc>
                <a:tc>
                  <a:txBody>
                    <a:bodyPr/>
                    <a:lstStyle/>
                    <a:p>
                      <a:pPr algn="ctr"/>
                      <a:r>
                        <a:rPr lang="en-US" sz="3200" dirty="0">
                          <a:solidFill>
                            <a:srgbClr val="00B050"/>
                          </a:solidFill>
                        </a:rPr>
                        <a:t>CS</a:t>
                      </a:r>
                      <a:endParaRPr lang="en-US" dirty="0">
                        <a:solidFill>
                          <a:srgbClr val="00B050"/>
                        </a:solidFill>
                      </a:endParaRPr>
                    </a:p>
                  </a:txBody>
                  <a:tcPr/>
                </a:tc>
                <a:extLst>
                  <a:ext uri="{0D108BD9-81ED-4DB2-BD59-A6C34878D82A}">
                    <a16:rowId xmlns:a16="http://schemas.microsoft.com/office/drawing/2014/main" val="10000"/>
                  </a:ext>
                </a:extLst>
              </a:tr>
            </a:tbl>
          </a:graphicData>
        </a:graphic>
      </p:graphicFrame>
      <p:sp>
        <p:nvSpPr>
          <p:cNvPr id="4" name="Rounded Rectangle 3"/>
          <p:cNvSpPr/>
          <p:nvPr/>
        </p:nvSpPr>
        <p:spPr>
          <a:xfrm>
            <a:off x="484092" y="2823883"/>
            <a:ext cx="3177991" cy="7261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rgbClr val="FF0000"/>
                </a:solidFill>
              </a:rPr>
              <a:t>CC</a:t>
            </a:r>
            <a:r>
              <a:rPr lang="en-US" sz="2400" dirty="0">
                <a:solidFill>
                  <a:schemeClr val="tx1"/>
                </a:solidFill>
              </a:rPr>
              <a:t>:  </a:t>
            </a:r>
            <a:r>
              <a:rPr lang="en-US" sz="2400" b="1" dirty="0">
                <a:solidFill>
                  <a:schemeClr val="tx1"/>
                </a:solidFill>
              </a:rPr>
              <a:t>Character Count </a:t>
            </a:r>
            <a:endParaRPr lang="en-US" b="1" dirty="0">
              <a:solidFill>
                <a:schemeClr val="tx1"/>
              </a:solidFill>
            </a:endParaRPr>
          </a:p>
        </p:txBody>
      </p:sp>
      <p:sp>
        <p:nvSpPr>
          <p:cNvPr id="8" name="Rounded Rectangle 7"/>
          <p:cNvSpPr/>
          <p:nvPr/>
        </p:nvSpPr>
        <p:spPr>
          <a:xfrm>
            <a:off x="430305" y="4486832"/>
            <a:ext cx="3267638" cy="72165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n-US" sz="2400" b="1" dirty="0">
                <a:solidFill>
                  <a:srgbClr val="FF0000"/>
                </a:solidFill>
              </a:rPr>
              <a:t>RT : </a:t>
            </a:r>
            <a:r>
              <a:rPr lang="en-US" sz="2400" b="1" dirty="0">
                <a:solidFill>
                  <a:schemeClr val="tx1"/>
                </a:solidFill>
              </a:rPr>
              <a:t>Record Type </a:t>
            </a:r>
            <a:endParaRPr lang="en-US" b="1" dirty="0">
              <a:solidFill>
                <a:schemeClr val="tx1"/>
              </a:solidFill>
            </a:endParaRPr>
          </a:p>
        </p:txBody>
      </p:sp>
      <p:sp>
        <p:nvSpPr>
          <p:cNvPr id="9" name="Rounded Rectangle 8"/>
          <p:cNvSpPr/>
          <p:nvPr/>
        </p:nvSpPr>
        <p:spPr>
          <a:xfrm>
            <a:off x="487455" y="3713620"/>
            <a:ext cx="3242984" cy="7306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B0F0"/>
                </a:solidFill>
              </a:rPr>
              <a:t>Address</a:t>
            </a:r>
            <a:endParaRPr lang="en-US" b="1" dirty="0">
              <a:solidFill>
                <a:srgbClr val="00B0F0"/>
              </a:solidFill>
            </a:endParaRPr>
          </a:p>
        </p:txBody>
      </p:sp>
      <p:sp>
        <p:nvSpPr>
          <p:cNvPr id="10" name="Rounded Rectangle 9"/>
          <p:cNvSpPr/>
          <p:nvPr/>
        </p:nvSpPr>
        <p:spPr>
          <a:xfrm>
            <a:off x="430305" y="5208492"/>
            <a:ext cx="3267638" cy="753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rPr>
              <a:t>Data</a:t>
            </a:r>
            <a:endParaRPr lang="en-US" b="1" dirty="0">
              <a:solidFill>
                <a:srgbClr val="FF0000"/>
              </a:solidFill>
            </a:endParaRPr>
          </a:p>
        </p:txBody>
      </p:sp>
      <p:sp>
        <p:nvSpPr>
          <p:cNvPr id="11" name="Rounded Rectangle 10"/>
          <p:cNvSpPr/>
          <p:nvPr/>
        </p:nvSpPr>
        <p:spPr>
          <a:xfrm>
            <a:off x="439271" y="5961528"/>
            <a:ext cx="3339352" cy="68131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b="1" dirty="0">
                <a:solidFill>
                  <a:srgbClr val="FF0000"/>
                </a:solidFill>
              </a:rPr>
              <a:t>CS: </a:t>
            </a:r>
            <a:r>
              <a:rPr lang="en-US" sz="2400" b="1" dirty="0">
                <a:solidFill>
                  <a:schemeClr val="tx1"/>
                </a:solidFill>
              </a:rPr>
              <a:t>Check Sum</a:t>
            </a:r>
            <a:endParaRPr lang="en-US" b="1" dirty="0">
              <a:solidFill>
                <a:schemeClr val="tx1"/>
              </a:solidFill>
            </a:endParaRPr>
          </a:p>
        </p:txBody>
      </p:sp>
      <p:sp>
        <p:nvSpPr>
          <p:cNvPr id="12" name="Rounded Rectangle 11"/>
          <p:cNvSpPr/>
          <p:nvPr/>
        </p:nvSpPr>
        <p:spPr>
          <a:xfrm>
            <a:off x="7360020" y="2752165"/>
            <a:ext cx="3177991" cy="7261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600" b="1" spc="50" dirty="0">
                <a:ln w="11430"/>
                <a:solidFill>
                  <a:srgbClr val="FF0000"/>
                </a:solidFill>
                <a:effectLst>
                  <a:outerShdw blurRad="76200" dist="50800" dir="5400000" algn="tl" rotWithShape="0">
                    <a:srgbClr val="000000">
                      <a:alpha val="65000"/>
                    </a:srgbClr>
                  </a:outerShdw>
                </a:effectLst>
              </a:rPr>
              <a:t>2</a:t>
            </a:r>
            <a:r>
              <a:rPr 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digits </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3" name="Rounded Rectangle 12"/>
          <p:cNvSpPr/>
          <p:nvPr/>
        </p:nvSpPr>
        <p:spPr>
          <a:xfrm>
            <a:off x="7430618" y="4390458"/>
            <a:ext cx="3267638" cy="721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600" b="1" spc="50" dirty="0">
                <a:ln w="11430"/>
                <a:solidFill>
                  <a:srgbClr val="FF0000"/>
                </a:solidFill>
                <a:effectLst>
                  <a:outerShdw blurRad="76200" dist="50800" dir="5400000" algn="tl" rotWithShape="0">
                    <a:srgbClr val="000000">
                      <a:alpha val="65000"/>
                    </a:srgbClr>
                  </a:outerShdw>
                </a:effectLst>
              </a:rPr>
              <a:t>2</a:t>
            </a:r>
            <a:r>
              <a:rPr 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digits </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4" name="Rounded Rectangle 13"/>
          <p:cNvSpPr/>
          <p:nvPr/>
        </p:nvSpPr>
        <p:spPr>
          <a:xfrm>
            <a:off x="7430618" y="3550023"/>
            <a:ext cx="3242984" cy="7306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600" b="1" spc="50" dirty="0">
                <a:ln w="11430"/>
                <a:solidFill>
                  <a:srgbClr val="FF0000"/>
                </a:solidFill>
                <a:effectLst>
                  <a:outerShdw blurRad="76200" dist="50800" dir="5400000" algn="tl" rotWithShape="0">
                    <a:srgbClr val="000000">
                      <a:alpha val="65000"/>
                    </a:srgbClr>
                  </a:outerShdw>
                </a:effectLst>
              </a:rPr>
              <a:t>4</a:t>
            </a:r>
            <a:r>
              <a:rPr 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digits </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5" name="Rounded Rectangle 14"/>
          <p:cNvSpPr/>
          <p:nvPr/>
        </p:nvSpPr>
        <p:spPr>
          <a:xfrm>
            <a:off x="7455272" y="5190560"/>
            <a:ext cx="3267638" cy="753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Data</a:t>
            </a:r>
            <a:endParaRPr 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6" name="Rounded Rectangle 15"/>
          <p:cNvSpPr/>
          <p:nvPr/>
        </p:nvSpPr>
        <p:spPr>
          <a:xfrm>
            <a:off x="7532595" y="6111679"/>
            <a:ext cx="3339352" cy="681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200" b="1" spc="50" dirty="0">
                <a:ln w="11430"/>
                <a:solidFill>
                  <a:srgbClr val="FF0000"/>
                </a:solidFill>
                <a:effectLst>
                  <a:outerShdw blurRad="76200" dist="50800" dir="5400000" algn="tl" rotWithShape="0">
                    <a:srgbClr val="000000">
                      <a:alpha val="65000"/>
                    </a:srgbClr>
                  </a:outerShdw>
                </a:effectLst>
              </a:rPr>
              <a:t>2</a:t>
            </a:r>
            <a:r>
              <a:rPr 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digits </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21" name="Right Arrow 20"/>
          <p:cNvSpPr/>
          <p:nvPr/>
        </p:nvSpPr>
        <p:spPr>
          <a:xfrm>
            <a:off x="3890682" y="6059870"/>
            <a:ext cx="3641913" cy="733127"/>
          </a:xfrm>
          <a:prstGeom prst="rightArrow">
            <a:avLst>
              <a:gd name="adj1" fmla="val 7337"/>
              <a:gd name="adj2" fmla="val 24321"/>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2" name="Right Arrow 21"/>
          <p:cNvSpPr/>
          <p:nvPr/>
        </p:nvSpPr>
        <p:spPr>
          <a:xfrm>
            <a:off x="3813358" y="5228401"/>
            <a:ext cx="3641913" cy="733127"/>
          </a:xfrm>
          <a:prstGeom prst="rightArrow">
            <a:avLst>
              <a:gd name="adj1" fmla="val 9782"/>
              <a:gd name="adj2" fmla="val 24321"/>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3" name="Right Arrow 22"/>
          <p:cNvSpPr/>
          <p:nvPr/>
        </p:nvSpPr>
        <p:spPr>
          <a:xfrm>
            <a:off x="3813359" y="4486832"/>
            <a:ext cx="3641913" cy="733127"/>
          </a:xfrm>
          <a:prstGeom prst="rightArrow">
            <a:avLst>
              <a:gd name="adj1" fmla="val 10870"/>
              <a:gd name="adj2" fmla="val 24321"/>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4" name="Right Arrow 23"/>
          <p:cNvSpPr/>
          <p:nvPr/>
        </p:nvSpPr>
        <p:spPr>
          <a:xfrm>
            <a:off x="3778623" y="3713620"/>
            <a:ext cx="3641913" cy="733127"/>
          </a:xfrm>
          <a:prstGeom prst="rightArrow">
            <a:avLst>
              <a:gd name="adj1" fmla="val 3533"/>
              <a:gd name="adj2" fmla="val 24321"/>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5" name="Right Arrow 24"/>
          <p:cNvSpPr/>
          <p:nvPr/>
        </p:nvSpPr>
        <p:spPr>
          <a:xfrm>
            <a:off x="3730439" y="2806670"/>
            <a:ext cx="3641913" cy="733127"/>
          </a:xfrm>
          <a:prstGeom prst="rightArrow">
            <a:avLst>
              <a:gd name="adj1" fmla="val 7337"/>
              <a:gd name="adj2" fmla="val 18207"/>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9491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71488"/>
            <a:ext cx="4389438" cy="1268412"/>
          </a:xfrm>
        </p:spPr>
        <p:txBody>
          <a:bodyPr>
            <a:normAutofit fontScale="90000"/>
          </a:bodyPr>
          <a:lstStyle/>
          <a:p>
            <a:r>
              <a:rPr lang="en-US" b="1" dirty="0">
                <a:solidFill>
                  <a:srgbClr val="FF0000"/>
                </a:solidFill>
              </a:rPr>
              <a:t>RT : </a:t>
            </a:r>
            <a:r>
              <a:rPr lang="en-US" b="1" dirty="0">
                <a:solidFill>
                  <a:schemeClr val="tx1"/>
                </a:solidFill>
              </a:rPr>
              <a:t>Record Type </a:t>
            </a:r>
            <a:br>
              <a:rPr lang="en-US" b="1" dirty="0">
                <a:solidFill>
                  <a:schemeClr val="tx1"/>
                </a:solidFill>
              </a:rPr>
            </a:br>
            <a:endParaRPr lang="en-US" dirty="0"/>
          </a:p>
        </p:txBody>
      </p:sp>
      <p:sp>
        <p:nvSpPr>
          <p:cNvPr id="4" name="Text Placeholder 3"/>
          <p:cNvSpPr>
            <a:spLocks noGrp="1"/>
          </p:cNvSpPr>
          <p:nvPr>
            <p:ph type="body" sz="half" idx="4294967295"/>
          </p:nvPr>
        </p:nvSpPr>
        <p:spPr>
          <a:xfrm>
            <a:off x="0" y="1612900"/>
            <a:ext cx="4892675" cy="4876800"/>
          </a:xfrm>
        </p:spPr>
        <p:txBody>
          <a:bodyPr/>
          <a:lstStyle/>
          <a:p>
            <a:r>
              <a:rPr lang="en-US" sz="4000" dirty="0"/>
              <a:t>00 :  Data Record </a:t>
            </a:r>
          </a:p>
          <a:p>
            <a:r>
              <a:rPr lang="en-US" sz="4000" dirty="0"/>
              <a:t>01 :  End of file </a:t>
            </a:r>
          </a:p>
          <a:p>
            <a:r>
              <a:rPr lang="en-US" sz="4000" dirty="0"/>
              <a:t>02 : </a:t>
            </a:r>
          </a:p>
          <a:p>
            <a:r>
              <a:rPr lang="en-US" sz="4000" dirty="0"/>
              <a:t>03 : </a:t>
            </a:r>
          </a:p>
          <a:p>
            <a:r>
              <a:rPr lang="en-US" sz="4000" dirty="0"/>
              <a:t>04 : Extended Address</a:t>
            </a:r>
          </a:p>
          <a:p>
            <a:r>
              <a:rPr lang="en-US" sz="4000" dirty="0"/>
              <a:t>05 : Full Address</a:t>
            </a:r>
          </a:p>
          <a:p>
            <a:endParaRPr lang="en-US" dirty="0"/>
          </a:p>
        </p:txBody>
      </p:sp>
      <p:pic>
        <p:nvPicPr>
          <p:cNvPr id="1026"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4429125" y="2760663"/>
            <a:ext cx="7762875" cy="76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10988" y="3200400"/>
            <a:ext cx="806824" cy="14074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95718" y="3509682"/>
            <a:ext cx="2034988"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chemeClr val="tx1"/>
                </a:solidFill>
              </a:rPr>
              <a:t>Obselete</a:t>
            </a:r>
            <a:endParaRPr lang="en-US" sz="3600" dirty="0">
              <a:solidFill>
                <a:schemeClr val="tx1"/>
              </a:solidFill>
            </a:endParaRPr>
          </a:p>
        </p:txBody>
      </p:sp>
      <p:sp>
        <p:nvSpPr>
          <p:cNvPr id="8" name="Oval 7"/>
          <p:cNvSpPr/>
          <p:nvPr/>
        </p:nvSpPr>
        <p:spPr>
          <a:xfrm>
            <a:off x="5378824" y="2743200"/>
            <a:ext cx="797858"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0620" y="4733365"/>
            <a:ext cx="1175964" cy="1900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urved Left Arrow 8"/>
          <p:cNvSpPr/>
          <p:nvPr/>
        </p:nvSpPr>
        <p:spPr>
          <a:xfrm>
            <a:off x="6113930" y="3657600"/>
            <a:ext cx="573742" cy="1075765"/>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385781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620982"/>
            <a:ext cx="8382000" cy="4346222"/>
          </a:xfrm>
          <a:prstGeom prst="rect">
            <a:avLst/>
          </a:prstGeom>
        </p:spPr>
      </p:pic>
    </p:spTree>
    <p:extLst>
      <p:ext uri="{BB962C8B-B14F-4D97-AF65-F5344CB8AC3E}">
        <p14:creationId xmlns:p14="http://schemas.microsoft.com/office/powerpoint/2010/main" val="2317658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48040">
              <a:schemeClr val="accent1">
                <a:lumMod val="20000"/>
                <a:lumOff val="80000"/>
              </a:schemeClr>
            </a:gs>
            <a:gs pos="30000">
              <a:srgbClr val="E3C29D"/>
            </a:gs>
            <a:gs pos="21000">
              <a:srgbClr val="E6BB8F"/>
            </a:gs>
            <a:gs pos="6000">
              <a:srgbClr val="E9B683"/>
            </a:gs>
            <a:gs pos="0">
              <a:schemeClr val="accent1">
                <a:lumMod val="5000"/>
                <a:lumOff val="95000"/>
              </a:schemeClr>
            </a:gs>
            <a:gs pos="74000">
              <a:schemeClr val="accent1">
                <a:lumMod val="45000"/>
                <a:lumOff val="55000"/>
              </a:schemeClr>
            </a:gs>
            <a:gs pos="83000">
              <a:schemeClr val="accent1">
                <a:lumMod val="45000"/>
                <a:lumOff val="55000"/>
              </a:schemeClr>
            </a:gs>
            <a:gs pos="99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itle 6"/>
          <p:cNvSpPr>
            <a:spLocks noGrp="1"/>
          </p:cNvSpPr>
          <p:nvPr>
            <p:ph type="ctrTitle"/>
          </p:nvPr>
        </p:nvSpPr>
        <p:spPr>
          <a:xfrm>
            <a:off x="2112524" y="242515"/>
            <a:ext cx="7772400" cy="1462088"/>
          </a:xfrm>
        </p:spPr>
        <p:txBody>
          <a:bodyPr/>
          <a:lstStyle/>
          <a:p>
            <a:pPr algn="ctr"/>
            <a:r>
              <a:rPr lang="en-US" b="1" u="sng" dirty="0">
                <a:solidFill>
                  <a:srgbClr val="FF0000"/>
                </a:solidFill>
                <a:effectLst>
                  <a:outerShdw blurRad="38100" dist="38100" dir="2700000" algn="tl">
                    <a:srgbClr val="000000">
                      <a:alpha val="43137"/>
                    </a:srgbClr>
                  </a:outerShdw>
                </a:effectLst>
              </a:rPr>
              <a:t>First Subsystem</a:t>
            </a:r>
          </a:p>
        </p:txBody>
      </p:sp>
      <p:grpSp>
        <p:nvGrpSpPr>
          <p:cNvPr id="5" name="Group 4"/>
          <p:cNvGrpSpPr/>
          <p:nvPr/>
        </p:nvGrpSpPr>
        <p:grpSpPr>
          <a:xfrm>
            <a:off x="9643946" y="557842"/>
            <a:ext cx="1939687" cy="4961117"/>
            <a:chOff x="2160864" y="386465"/>
            <a:chExt cx="1939687" cy="4961117"/>
          </a:xfrm>
        </p:grpSpPr>
        <p:sp>
          <p:nvSpPr>
            <p:cNvPr id="6" name="Freeform 5"/>
            <p:cNvSpPr/>
            <p:nvPr/>
          </p:nvSpPr>
          <p:spPr>
            <a:xfrm>
              <a:off x="2160864" y="3184799"/>
              <a:ext cx="1939687" cy="2162783"/>
            </a:xfrm>
            <a:custGeom>
              <a:avLst/>
              <a:gdLst>
                <a:gd name="connsiteX0" fmla="*/ 1225685 w 2451372"/>
                <a:gd name="connsiteY0" fmla="*/ 214007 h 2315182"/>
                <a:gd name="connsiteX1" fmla="*/ 1084634 w 2451372"/>
                <a:gd name="connsiteY1" fmla="*/ 374513 h 2315182"/>
                <a:gd name="connsiteX2" fmla="*/ 1225685 w 2451372"/>
                <a:gd name="connsiteY2" fmla="*/ 535019 h 2315182"/>
                <a:gd name="connsiteX3" fmla="*/ 1366736 w 2451372"/>
                <a:gd name="connsiteY3" fmla="*/ 374513 h 2315182"/>
                <a:gd name="connsiteX4" fmla="*/ 1225685 w 2451372"/>
                <a:gd name="connsiteY4" fmla="*/ 214007 h 2315182"/>
                <a:gd name="connsiteX5" fmla="*/ 1225686 w 2451372"/>
                <a:gd name="connsiteY5" fmla="*/ 0 h 2315182"/>
                <a:gd name="connsiteX6" fmla="*/ 2451372 w 2451372"/>
                <a:gd name="connsiteY6" fmla="*/ 1157591 h 2315182"/>
                <a:gd name="connsiteX7" fmla="*/ 1225686 w 2451372"/>
                <a:gd name="connsiteY7" fmla="*/ 2315182 h 2315182"/>
                <a:gd name="connsiteX8" fmla="*/ 0 w 2451372"/>
                <a:gd name="connsiteY8" fmla="*/ 1157591 h 2315182"/>
                <a:gd name="connsiteX9" fmla="*/ 1225686 w 2451372"/>
                <a:gd name="connsiteY9" fmla="*/ 0 h 231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1372" h="2315182">
                  <a:moveTo>
                    <a:pt x="1225685" y="214007"/>
                  </a:moveTo>
                  <a:cubicBezTo>
                    <a:pt x="1147785" y="214007"/>
                    <a:pt x="1084634" y="285868"/>
                    <a:pt x="1084634" y="374513"/>
                  </a:cubicBezTo>
                  <a:cubicBezTo>
                    <a:pt x="1084634" y="463158"/>
                    <a:pt x="1147785" y="535019"/>
                    <a:pt x="1225685" y="535019"/>
                  </a:cubicBezTo>
                  <a:cubicBezTo>
                    <a:pt x="1303585" y="535019"/>
                    <a:pt x="1366736" y="463158"/>
                    <a:pt x="1366736" y="374513"/>
                  </a:cubicBezTo>
                  <a:cubicBezTo>
                    <a:pt x="1366736" y="285868"/>
                    <a:pt x="1303585" y="214007"/>
                    <a:pt x="1225685" y="214007"/>
                  </a:cubicBezTo>
                  <a:close/>
                  <a:moveTo>
                    <a:pt x="1225686" y="0"/>
                  </a:moveTo>
                  <a:cubicBezTo>
                    <a:pt x="1902614" y="0"/>
                    <a:pt x="2451372" y="518271"/>
                    <a:pt x="2451372" y="1157591"/>
                  </a:cubicBezTo>
                  <a:cubicBezTo>
                    <a:pt x="2451372" y="1796911"/>
                    <a:pt x="1902614" y="2315182"/>
                    <a:pt x="1225686" y="2315182"/>
                  </a:cubicBezTo>
                  <a:cubicBezTo>
                    <a:pt x="548758" y="2315182"/>
                    <a:pt x="0" y="1796911"/>
                    <a:pt x="0" y="1157591"/>
                  </a:cubicBezTo>
                  <a:cubicBezTo>
                    <a:pt x="0" y="518271"/>
                    <a:pt x="548758" y="0"/>
                    <a:pt x="1225686" y="0"/>
                  </a:cubicBezTo>
                  <a:close/>
                </a:path>
              </a:pathLst>
            </a:custGeom>
            <a:gradFill flip="none" rotWithShape="1">
              <a:gsLst>
                <a:gs pos="0">
                  <a:srgbClr val="00B050"/>
                </a:gs>
                <a:gs pos="100000">
                  <a:schemeClr val="accent1">
                    <a:lumMod val="20000"/>
                    <a:lumOff val="80000"/>
                  </a:schemeClr>
                </a:gs>
                <a:gs pos="12000">
                  <a:schemeClr val="accent1">
                    <a:lumMod val="20000"/>
                    <a:lumOff val="80000"/>
                  </a:schemeClr>
                </a:gs>
                <a:gs pos="68000">
                  <a:srgbClr val="00B050"/>
                </a:gs>
                <a:gs pos="90000">
                  <a:srgbClr val="00B050"/>
                </a:gs>
                <a:gs pos="44000">
                  <a:srgbClr val="00B050"/>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effectLst>
                    <a:outerShdw blurRad="38100" dist="38100" dir="2700000" algn="tl">
                      <a:srgbClr val="000000">
                        <a:alpha val="43137"/>
                      </a:srgbClr>
                    </a:outerShdw>
                  </a:effectLst>
                  <a:latin typeface="Bahnschrift" panose="020B0502040204020203" pitchFamily="34" charset="0"/>
                </a:rPr>
                <a:t>Safety From Fires</a:t>
              </a:r>
            </a:p>
          </p:txBody>
        </p:sp>
        <p:sp>
          <p:nvSpPr>
            <p:cNvPr id="7" name="Oval 6"/>
            <p:cNvSpPr/>
            <p:nvPr/>
          </p:nvSpPr>
          <p:spPr>
            <a:xfrm>
              <a:off x="2861243" y="386465"/>
              <a:ext cx="535021" cy="527259"/>
            </a:xfrm>
            <a:prstGeom prst="ellipse">
              <a:avLst/>
            </a:prstGeom>
            <a:solidFill>
              <a:schemeClr val="bg1"/>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8" name="Oval 7"/>
            <p:cNvSpPr/>
            <p:nvPr/>
          </p:nvSpPr>
          <p:spPr>
            <a:xfrm>
              <a:off x="2968083" y="494392"/>
              <a:ext cx="321339" cy="337593"/>
            </a:xfrm>
            <a:prstGeom prst="ellipse">
              <a:avLst/>
            </a:prstGeom>
            <a:gradFill flip="none" rotWithShape="1">
              <a:gsLst>
                <a:gs pos="0">
                  <a:srgbClr val="00B050"/>
                </a:gs>
                <a:gs pos="100000">
                  <a:schemeClr val="accent1">
                    <a:lumMod val="20000"/>
                    <a:lumOff val="80000"/>
                  </a:schemeClr>
                </a:gs>
                <a:gs pos="12000">
                  <a:schemeClr val="accent1">
                    <a:lumMod val="20000"/>
                    <a:lumOff val="80000"/>
                  </a:schemeClr>
                </a:gs>
                <a:gs pos="68000">
                  <a:srgbClr val="00B050"/>
                </a:gs>
                <a:gs pos="90000">
                  <a:srgbClr val="00B050"/>
                </a:gs>
                <a:gs pos="44000">
                  <a:srgbClr val="00B050"/>
                </a:gs>
              </a:gsLst>
              <a:lin ang="5400000" scaled="1"/>
              <a:tileRect/>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ffectLst>
                  <a:outerShdw blurRad="38100" dist="38100" dir="2700000" algn="tl">
                    <a:srgbClr val="000000">
                      <a:alpha val="43137"/>
                    </a:srgbClr>
                  </a:outerShdw>
                </a:effectLst>
                <a:latin typeface="Bahnschrift" panose="020B0502040204020203" pitchFamily="34" charset="0"/>
              </a:endParaRPr>
            </a:p>
          </p:txBody>
        </p:sp>
        <p:cxnSp>
          <p:nvCxnSpPr>
            <p:cNvPr id="9" name="Straight Connector 8"/>
            <p:cNvCxnSpPr>
              <a:stCxn id="8" idx="4"/>
              <a:endCxn id="6" idx="5"/>
            </p:cNvCxnSpPr>
            <p:nvPr/>
          </p:nvCxnSpPr>
          <p:spPr>
            <a:xfrm>
              <a:off x="3128753" y="831985"/>
              <a:ext cx="1955" cy="2352814"/>
            </a:xfrm>
            <a:prstGeom prst="line">
              <a:avLst/>
            </a:prstGeom>
            <a:ln w="28575">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11" name="TextBox 10"/>
          <p:cNvSpPr txBox="1"/>
          <p:nvPr/>
        </p:nvSpPr>
        <p:spPr>
          <a:xfrm>
            <a:off x="1139527" y="1579604"/>
            <a:ext cx="9338553" cy="1200329"/>
          </a:xfrm>
          <a:prstGeom prst="rect">
            <a:avLst/>
          </a:prstGeom>
          <a:noFill/>
        </p:spPr>
        <p:txBody>
          <a:bodyPr wrap="square" rtlCol="0">
            <a:spAutoFit/>
          </a:bodyPr>
          <a:lstStyle/>
          <a:p>
            <a:pPr algn="ctr"/>
            <a:r>
              <a:rPr lang="en-US" sz="7200" b="1" u="sng" dirty="0">
                <a:solidFill>
                  <a:schemeClr val="accent2">
                    <a:lumMod val="50000"/>
                  </a:schemeClr>
                </a:solidFill>
                <a:effectLst>
                  <a:outerShdw blurRad="38100" dist="38100" dir="2700000" algn="tl">
                    <a:srgbClr val="000000">
                      <a:alpha val="43137"/>
                    </a:srgbClr>
                  </a:outerShdw>
                </a:effectLst>
              </a:rPr>
              <a:t>Safety From Fires</a:t>
            </a:r>
            <a:endParaRPr lang="en-US" sz="7200" dirty="0">
              <a:solidFill>
                <a:schemeClr val="accent2">
                  <a:lumMod val="50000"/>
                </a:schemeClr>
              </a:solidFill>
            </a:endParaRPr>
          </a:p>
        </p:txBody>
      </p:sp>
      <p:sp>
        <p:nvSpPr>
          <p:cNvPr id="12" name="AutoShape 2" descr="Smoke Detector vs Fire Alarm: What's the Difference? | Power Right Blo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Smoke Detector vs Fire Alarm: What's the Difference? | Power Right Blo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Smoke Detector vs Fire Alarm: What's the Difference? | Power Right Blo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p:cNvPicPr>
            <a:picLocks noChangeAspect="1"/>
          </p:cNvPicPr>
          <p:nvPr/>
        </p:nvPicPr>
        <p:blipFill>
          <a:blip r:embed="rId2"/>
          <a:stretch>
            <a:fillRect/>
          </a:stretch>
        </p:blipFill>
        <p:spPr>
          <a:xfrm>
            <a:off x="3537220" y="3338150"/>
            <a:ext cx="5285767" cy="2857687"/>
          </a:xfrm>
          <a:prstGeom prst="roundRect">
            <a:avLst>
              <a:gd name="adj" fmla="val 11111"/>
            </a:avLst>
          </a:prstGeom>
          <a:ln w="190500" cap="rnd">
            <a:solidFill>
              <a:schemeClr val="accent2">
                <a:lumMod val="60000"/>
                <a:lumOff val="40000"/>
              </a:schemeClr>
            </a:solidFill>
            <a:prstDash val="solid"/>
          </a:ln>
          <a:effectLst>
            <a:outerShdw blurRad="76200" dir="13500000" sy="23000" kx="1200000" algn="br" rotWithShape="0">
              <a:prstClr val="black">
                <a:alpha val="20000"/>
              </a:prst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75503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E3C29D"/>
            </a:gs>
            <a:gs pos="21000">
              <a:srgbClr val="E6BB8F"/>
            </a:gs>
            <a:gs pos="6000">
              <a:srgbClr val="E9B683"/>
            </a:gs>
            <a:gs pos="0">
              <a:schemeClr val="accent1">
                <a:lumMod val="20000"/>
                <a:lumOff val="80000"/>
              </a:schemeClr>
            </a:gs>
            <a:gs pos="74000">
              <a:schemeClr val="accent1">
                <a:lumMod val="45000"/>
                <a:lumOff val="55000"/>
              </a:schemeClr>
            </a:gs>
            <a:gs pos="83000">
              <a:schemeClr val="accent1">
                <a:lumMod val="45000"/>
                <a:lumOff val="55000"/>
              </a:schemeClr>
            </a:gs>
            <a:gs pos="99000">
              <a:schemeClr val="accent2">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7" name="Title 6"/>
          <p:cNvSpPr>
            <a:spLocks noGrp="1"/>
          </p:cNvSpPr>
          <p:nvPr>
            <p:ph type="ctrTitle" idx="4294967295"/>
          </p:nvPr>
        </p:nvSpPr>
        <p:spPr>
          <a:xfrm>
            <a:off x="2110737" y="-105902"/>
            <a:ext cx="7772400" cy="1463676"/>
          </a:xfrm>
        </p:spPr>
        <p:txBody>
          <a:bodyPr>
            <a:normAutofit/>
          </a:bodyPr>
          <a:lstStyle/>
          <a:p>
            <a:pPr algn="ctr"/>
            <a:r>
              <a:rPr lang="en-US" sz="3200" b="1" u="sng" spc="600" dirty="0">
                <a:solidFill>
                  <a:srgbClr val="FF0000"/>
                </a:solidFill>
                <a:effectLst>
                  <a:outerShdw blurRad="38100" dist="38100" dir="2700000" algn="tl">
                    <a:srgbClr val="000000">
                      <a:alpha val="43137"/>
                    </a:srgbClr>
                  </a:outerShdw>
                </a:effectLst>
              </a:rPr>
              <a:t>Safety From Fires</a:t>
            </a:r>
          </a:p>
        </p:txBody>
      </p:sp>
      <p:sp>
        <p:nvSpPr>
          <p:cNvPr id="9" name="TextBox 8"/>
          <p:cNvSpPr txBox="1"/>
          <p:nvPr/>
        </p:nvSpPr>
        <p:spPr>
          <a:xfrm>
            <a:off x="275949" y="825491"/>
            <a:ext cx="7836919" cy="4154984"/>
          </a:xfrm>
          <a:prstGeom prst="rect">
            <a:avLst/>
          </a:prstGeom>
          <a:noFill/>
        </p:spPr>
        <p:txBody>
          <a:bodyPr wrap="square" rtlCol="0">
            <a:spAutoFit/>
          </a:bodyPr>
          <a:lstStyle/>
          <a:p>
            <a:r>
              <a:rPr lang="en-US" sz="2800" u="sng" dirty="0">
                <a:solidFill>
                  <a:schemeClr val="accent2">
                    <a:lumMod val="50000"/>
                  </a:schemeClr>
                </a:solidFill>
                <a:effectLst>
                  <a:outerShdw blurRad="38100" dist="38100" dir="2700000" algn="tl">
                    <a:srgbClr val="000000">
                      <a:alpha val="43137"/>
                    </a:srgbClr>
                  </a:outerShdw>
                </a:effectLst>
              </a:rPr>
              <a:t>Main Hardware : As Fire consists from:</a:t>
            </a:r>
          </a:p>
          <a:p>
            <a:pPr marL="457200" indent="-457200">
              <a:buFont typeface="Wingdings" panose="05000000000000000000" pitchFamily="2" charset="2"/>
              <a:buChar char="Ø"/>
            </a:pPr>
            <a:r>
              <a:rPr lang="en-US" sz="2400" dirty="0">
                <a:solidFill>
                  <a:srgbClr val="002060"/>
                </a:solidFill>
              </a:rPr>
              <a:t>Gas (Smoke Gas) &gt;&gt;&gt; Sensor For Gas (MQ-2)</a:t>
            </a:r>
          </a:p>
          <a:p>
            <a:pPr marL="457200" indent="-457200">
              <a:buFont typeface="Wingdings" panose="05000000000000000000" pitchFamily="2" charset="2"/>
              <a:buChar char="Ø"/>
            </a:pPr>
            <a:r>
              <a:rPr lang="en-US" sz="2600" dirty="0">
                <a:solidFill>
                  <a:srgbClr val="002060"/>
                </a:solidFill>
              </a:rPr>
              <a:t>Flame                  &gt;&gt;&gt; Flame Sensor</a:t>
            </a:r>
          </a:p>
          <a:p>
            <a:endParaRPr lang="en-US" sz="2600" u="sng" dirty="0">
              <a:solidFill>
                <a:schemeClr val="accent2">
                  <a:lumMod val="50000"/>
                </a:schemeClr>
              </a:solidFill>
              <a:effectLst>
                <a:outerShdw blurRad="38100" dist="38100" dir="2700000" algn="tl">
                  <a:srgbClr val="000000">
                    <a:alpha val="43137"/>
                  </a:srgbClr>
                </a:outerShdw>
              </a:effectLst>
            </a:endParaRPr>
          </a:p>
          <a:p>
            <a:r>
              <a:rPr lang="en-US" sz="2600" u="sng" dirty="0">
                <a:solidFill>
                  <a:schemeClr val="accent2">
                    <a:lumMod val="50000"/>
                  </a:schemeClr>
                </a:solidFill>
                <a:effectLst>
                  <a:outerShdw blurRad="38100" dist="38100" dir="2700000" algn="tl">
                    <a:srgbClr val="000000">
                      <a:alpha val="43137"/>
                    </a:srgbClr>
                  </a:outerShdw>
                </a:effectLst>
              </a:rPr>
              <a:t>Main Software:</a:t>
            </a:r>
          </a:p>
          <a:p>
            <a:r>
              <a:rPr lang="en-US" sz="2600" dirty="0">
                <a:solidFill>
                  <a:srgbClr val="002060"/>
                </a:solidFill>
              </a:rPr>
              <a:t>GPIO – RCC – </a:t>
            </a:r>
            <a:r>
              <a:rPr lang="en-US" sz="2600" u="sng" dirty="0">
                <a:solidFill>
                  <a:srgbClr val="002060"/>
                </a:solidFill>
              </a:rPr>
              <a:t>ADC (Analog To Digital Converter)</a:t>
            </a:r>
          </a:p>
          <a:p>
            <a:endParaRPr lang="en-US" sz="2600" u="sng" dirty="0">
              <a:solidFill>
                <a:srgbClr val="0070C0"/>
              </a:solidFill>
            </a:endParaRPr>
          </a:p>
          <a:p>
            <a:r>
              <a:rPr lang="en-US" sz="2600" u="sng" dirty="0">
                <a:solidFill>
                  <a:schemeClr val="accent2">
                    <a:lumMod val="50000"/>
                  </a:schemeClr>
                </a:solidFill>
                <a:effectLst>
                  <a:outerShdw blurRad="38100" dist="38100" dir="2700000" algn="tl">
                    <a:srgbClr val="000000">
                      <a:alpha val="43137"/>
                    </a:srgbClr>
                  </a:outerShdw>
                </a:effectLst>
              </a:rPr>
              <a:t>For Handling One Room For Fire System using our Micro</a:t>
            </a:r>
          </a:p>
          <a:p>
            <a:endParaRPr lang="en-US" sz="2800" dirty="0">
              <a:solidFill>
                <a:srgbClr val="0070C0"/>
              </a:solidFill>
            </a:endParaRPr>
          </a:p>
          <a:p>
            <a:endParaRPr lang="en-US" sz="2800" dirty="0">
              <a:solidFill>
                <a:srgbClr val="0070C0"/>
              </a:solidFill>
            </a:endParaRPr>
          </a:p>
        </p:txBody>
      </p:sp>
      <p:sp>
        <p:nvSpPr>
          <p:cNvPr id="11" name="Rounded Rectangle 10"/>
          <p:cNvSpPr/>
          <p:nvPr/>
        </p:nvSpPr>
        <p:spPr>
          <a:xfrm>
            <a:off x="8248601" y="2093672"/>
            <a:ext cx="2043263" cy="3061989"/>
          </a:xfrm>
          <a:prstGeom prst="roundRect">
            <a:avLst/>
          </a:prstGeom>
          <a:solidFill>
            <a:schemeClr val="accent2">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rot="5400000">
            <a:off x="7960565" y="2775505"/>
            <a:ext cx="2619334" cy="16983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Cloud Callout 12"/>
          <p:cNvSpPr/>
          <p:nvPr/>
        </p:nvSpPr>
        <p:spPr>
          <a:xfrm>
            <a:off x="9883137" y="183393"/>
            <a:ext cx="2227635" cy="1964987"/>
          </a:xfrm>
          <a:prstGeom prst="cloudCallout">
            <a:avLst/>
          </a:prstGeom>
          <a:solidFill>
            <a:srgbClr val="FF99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How many Pins?</a:t>
            </a:r>
          </a:p>
        </p:txBody>
      </p:sp>
      <p:sp>
        <p:nvSpPr>
          <p:cNvPr id="14" name="Line Callout 1 13"/>
          <p:cNvSpPr/>
          <p:nvPr/>
        </p:nvSpPr>
        <p:spPr>
          <a:xfrm>
            <a:off x="3005849" y="4212076"/>
            <a:ext cx="4552544" cy="2178996"/>
          </a:xfrm>
          <a:prstGeom prst="borderCallout1">
            <a:avLst/>
          </a:prstGeom>
          <a:solidFill>
            <a:schemeClr val="accent2">
              <a:lumMod val="60000"/>
              <a:lumOff val="40000"/>
            </a:schemeClr>
          </a:solidFill>
          <a:ln>
            <a:solidFill>
              <a:schemeClr val="accent2"/>
            </a:solidFill>
          </a:ln>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3073942" y="4252902"/>
            <a:ext cx="4406629" cy="2215991"/>
          </a:xfrm>
          <a:prstGeom prst="rect">
            <a:avLst/>
          </a:prstGeom>
          <a:noFill/>
          <a:scene3d>
            <a:camera prst="perspectiveRight"/>
            <a:lightRig rig="threePt" dir="t"/>
          </a:scene3d>
        </p:spPr>
        <p:txBody>
          <a:bodyPr wrap="square" rtlCol="0">
            <a:spAutoFit/>
          </a:bodyPr>
          <a:lstStyle/>
          <a:p>
            <a:r>
              <a:rPr lang="en-US" sz="2400" dirty="0">
                <a:solidFill>
                  <a:srgbClr val="002060"/>
                </a:solidFill>
                <a:effectLst>
                  <a:outerShdw blurRad="38100" dist="38100" dir="2700000" algn="tl">
                    <a:srgbClr val="000000">
                      <a:alpha val="43137"/>
                    </a:srgbClr>
                  </a:outerShdw>
                </a:effectLst>
              </a:rPr>
              <a:t>1 Analog Pin  &gt;&gt; MQ-2 Sensor</a:t>
            </a:r>
          </a:p>
          <a:p>
            <a:r>
              <a:rPr lang="en-US" sz="2400" dirty="0">
                <a:solidFill>
                  <a:srgbClr val="002060"/>
                </a:solidFill>
                <a:effectLst>
                  <a:outerShdw blurRad="38100" dist="38100" dir="2700000" algn="tl">
                    <a:srgbClr val="000000">
                      <a:alpha val="43137"/>
                    </a:srgbClr>
                  </a:outerShdw>
                </a:effectLst>
              </a:rPr>
              <a:t>2 Analog Pins &gt;&gt; 2 Flame Sensors</a:t>
            </a:r>
          </a:p>
          <a:p>
            <a:r>
              <a:rPr lang="en-US" sz="2400" dirty="0">
                <a:solidFill>
                  <a:srgbClr val="002060"/>
                </a:solidFill>
                <a:effectLst>
                  <a:outerShdw blurRad="38100" dist="38100" dir="2700000" algn="tl">
                    <a:srgbClr val="000000">
                      <a:alpha val="43137"/>
                    </a:srgbClr>
                  </a:outerShdw>
                </a:effectLst>
              </a:rPr>
              <a:t>1 Digital Pin For LED</a:t>
            </a:r>
          </a:p>
          <a:p>
            <a:r>
              <a:rPr lang="en-US" sz="2400" dirty="0">
                <a:solidFill>
                  <a:srgbClr val="002060"/>
                </a:solidFill>
                <a:effectLst>
                  <a:outerShdw blurRad="38100" dist="38100" dir="2700000" algn="tl">
                    <a:srgbClr val="000000">
                      <a:alpha val="43137"/>
                    </a:srgbClr>
                  </a:outerShdw>
                </a:effectLst>
              </a:rPr>
              <a:t>1 Digital Pin For Buzzer</a:t>
            </a:r>
          </a:p>
          <a:p>
            <a:r>
              <a:rPr lang="en-US" sz="2400" dirty="0">
                <a:solidFill>
                  <a:srgbClr val="002060"/>
                </a:solidFill>
                <a:effectLst>
                  <a:outerShdw blurRad="38100" dist="38100" dir="2700000" algn="tl">
                    <a:srgbClr val="000000">
                      <a:alpha val="43137"/>
                    </a:srgbClr>
                  </a:outerShdw>
                </a:effectLst>
              </a:rPr>
              <a:t>2 Digital Pins For DC Motor</a:t>
            </a:r>
          </a:p>
          <a:p>
            <a:endParaRPr lang="en-US" dirty="0"/>
          </a:p>
        </p:txBody>
      </p:sp>
    </p:spTree>
    <p:extLst>
      <p:ext uri="{BB962C8B-B14F-4D97-AF65-F5344CB8AC3E}">
        <p14:creationId xmlns:p14="http://schemas.microsoft.com/office/powerpoint/2010/main" val="424533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3"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398" y="1505526"/>
            <a:ext cx="5458691" cy="1251158"/>
          </a:xfrm>
        </p:spPr>
        <p:txBody>
          <a:bodyPr>
            <a:noAutofit/>
          </a:bodyPr>
          <a:lstStyle/>
          <a:p>
            <a:pPr algn="ctr">
              <a:lnSpc>
                <a:spcPct val="150000"/>
              </a:lnSpc>
            </a:pPr>
            <a:r>
              <a:rPr lang="en-US" sz="2200" b="1" dirty="0">
                <a:solidFill>
                  <a:srgbClr val="002060"/>
                </a:solidFill>
              </a:rPr>
              <a:t>We make the MQ2 senses the gas</a:t>
            </a:r>
          </a:p>
          <a:p>
            <a:pPr algn="ctr">
              <a:lnSpc>
                <a:spcPct val="150000"/>
              </a:lnSpc>
            </a:pPr>
            <a:r>
              <a:rPr lang="en-US" sz="2200" b="1" dirty="0">
                <a:solidFill>
                  <a:srgbClr val="002060"/>
                </a:solidFill>
              </a:rPr>
              <a:t>And the flame sensor to sense the flame</a:t>
            </a:r>
          </a:p>
          <a:p>
            <a:pPr algn="ctr">
              <a:lnSpc>
                <a:spcPct val="150000"/>
              </a:lnSpc>
            </a:pPr>
            <a:endParaRPr lang="en-US" sz="2200" b="1" dirty="0">
              <a:solidFill>
                <a:srgbClr val="002060"/>
              </a:solidFill>
            </a:endParaRPr>
          </a:p>
        </p:txBody>
      </p:sp>
      <p:sp>
        <p:nvSpPr>
          <p:cNvPr id="14" name="Text Placeholder 2"/>
          <p:cNvSpPr>
            <a:spLocks noGrp="1"/>
          </p:cNvSpPr>
          <p:nvPr>
            <p:ph type="body" idx="1"/>
          </p:nvPr>
        </p:nvSpPr>
        <p:spPr>
          <a:xfrm>
            <a:off x="6331526" y="1237671"/>
            <a:ext cx="5472548" cy="1251158"/>
          </a:xfrm>
        </p:spPr>
        <p:txBody>
          <a:bodyPr>
            <a:noAutofit/>
          </a:bodyPr>
          <a:lstStyle/>
          <a:p>
            <a:pPr algn="ctr">
              <a:lnSpc>
                <a:spcPct val="150000"/>
              </a:lnSpc>
            </a:pPr>
            <a:r>
              <a:rPr lang="en-US" sz="2200" b="1" dirty="0">
                <a:solidFill>
                  <a:srgbClr val="002060"/>
                </a:solidFill>
              </a:rPr>
              <a:t>LED &amp; Buzzer are powered on </a:t>
            </a:r>
          </a:p>
          <a:p>
            <a:pPr algn="ctr">
              <a:lnSpc>
                <a:spcPct val="150000"/>
              </a:lnSpc>
            </a:pPr>
            <a:r>
              <a:rPr lang="en-US" sz="2200" b="1" dirty="0">
                <a:solidFill>
                  <a:srgbClr val="002060"/>
                </a:solidFill>
              </a:rPr>
              <a:t>DC Motor will open the door</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6200" y="2498067"/>
            <a:ext cx="4351411" cy="4147128"/>
          </a:xfrm>
          <a:prstGeom prst="rect">
            <a:avLst/>
          </a:prstGeom>
          <a:solidFill>
            <a:schemeClr val="accent2">
              <a:lumMod val="40000"/>
              <a:lumOff val="60000"/>
            </a:schemeClr>
          </a:solid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891" y="2498067"/>
            <a:ext cx="4211782" cy="4210128"/>
          </a:xfrm>
          <a:prstGeom prst="rect">
            <a:avLst/>
          </a:prstGeom>
          <a:ln w="190500" cap="sq">
            <a:solidFill>
              <a:schemeClr val="accent2">
                <a:lumMod val="40000"/>
                <a:lumOff val="60000"/>
              </a:schemeClr>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9" name="Down Ribbon 18"/>
          <p:cNvSpPr/>
          <p:nvPr/>
        </p:nvSpPr>
        <p:spPr>
          <a:xfrm>
            <a:off x="1821870" y="87423"/>
            <a:ext cx="8552874" cy="1138519"/>
          </a:xfrm>
          <a:prstGeom prst="ribbon">
            <a:avLst>
              <a:gd name="adj1" fmla="val 9320"/>
              <a:gd name="adj2" fmla="val 71451"/>
            </a:avLst>
          </a:prstGeom>
          <a:solidFill>
            <a:schemeClr val="accent2">
              <a:lumMod val="40000"/>
              <a:lumOff val="60000"/>
            </a:schemeClr>
          </a:solidFill>
          <a:ln>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Title 1"/>
          <p:cNvSpPr txBox="1">
            <a:spLocks/>
          </p:cNvSpPr>
          <p:nvPr/>
        </p:nvSpPr>
        <p:spPr>
          <a:xfrm>
            <a:off x="2858099" y="87423"/>
            <a:ext cx="6304373" cy="126108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4800" b="1" i="1" spc="300" dirty="0">
                <a:solidFill>
                  <a:srgbClr val="FF0000"/>
                </a:solidFill>
                <a:effectLst>
                  <a:outerShdw blurRad="38100" dist="38100" dir="2700000" algn="tl">
                    <a:srgbClr val="000000">
                      <a:alpha val="43137"/>
                    </a:srgbClr>
                  </a:outerShdw>
                </a:effectLst>
              </a:rPr>
              <a:t>Results of Fire System</a:t>
            </a:r>
          </a:p>
        </p:txBody>
      </p:sp>
    </p:spTree>
    <p:extLst>
      <p:ext uri="{BB962C8B-B14F-4D97-AF65-F5344CB8AC3E}">
        <p14:creationId xmlns:p14="http://schemas.microsoft.com/office/powerpoint/2010/main" val="266279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xEl>
                                              <p:pRg st="0" end="0"/>
                                            </p:txEl>
                                          </p:spTgt>
                                        </p:tgtEl>
                                        <p:attrNameLst>
                                          <p:attrName>style.visibility</p:attrName>
                                        </p:attrNameLst>
                                      </p:cBhvr>
                                      <p:to>
                                        <p:strVal val="visible"/>
                                      </p:to>
                                    </p:set>
                                    <p:animEffect transition="in" filter="fade">
                                      <p:cBhvr>
                                        <p:cTn id="26" dur="500"/>
                                        <p:tgtEl>
                                          <p:spTgt spid="1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xEl>
                                              <p:pRg st="1" end="1"/>
                                            </p:txEl>
                                          </p:spTgt>
                                        </p:tgtEl>
                                        <p:attrNameLst>
                                          <p:attrName>style.visibility</p:attrName>
                                        </p:attrNameLst>
                                      </p:cBhvr>
                                      <p:to>
                                        <p:strVal val="visible"/>
                                      </p:to>
                                    </p:set>
                                    <p:animEffect transition="in" filter="fade">
                                      <p:cBhvr>
                                        <p:cTn id="31"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build="p"/>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2021072413041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61310" y="352932"/>
            <a:ext cx="8682182" cy="650506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111642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B4028482-F53A-4442-AB14-9B7A43F44F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2167</Words>
  <Application>Microsoft Office PowerPoint</Application>
  <PresentationFormat>Widescreen</PresentationFormat>
  <Paragraphs>302</Paragraphs>
  <Slides>58</Slides>
  <Notes>8</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58</vt:i4>
      </vt:variant>
    </vt:vector>
  </HeadingPairs>
  <TitlesOfParts>
    <vt:vector size="71" baseType="lpstr">
      <vt:lpstr>Arial</vt:lpstr>
      <vt:lpstr>Arial Rounded MT Bold</vt:lpstr>
      <vt:lpstr>Bahnschrift</vt:lpstr>
      <vt:lpstr>Broadway</vt:lpstr>
      <vt:lpstr>Calibri</vt:lpstr>
      <vt:lpstr>Corbel</vt:lpstr>
      <vt:lpstr>Dutch801 Rm BT</vt:lpstr>
      <vt:lpstr>Times New Roman</vt:lpstr>
      <vt:lpstr>Tw Cen MT</vt:lpstr>
      <vt:lpstr>Tw Cen MT Condensed</vt:lpstr>
      <vt:lpstr>Wingdings</vt:lpstr>
      <vt:lpstr>Wingdings 3</vt:lpstr>
      <vt:lpstr>Integral</vt:lpstr>
      <vt:lpstr>LOREM IPSUM DOLOR SIT AMET, CONSECTETUER ADIPISCING ELIT. 13</vt:lpstr>
      <vt:lpstr>PowerPoint Presentation</vt:lpstr>
      <vt:lpstr>PowerPoint Presentation</vt:lpstr>
      <vt:lpstr>Embedded Systems</vt:lpstr>
      <vt:lpstr>PowerPoint Presentation</vt:lpstr>
      <vt:lpstr>First Subsystem</vt:lpstr>
      <vt:lpstr>Safety From Fires</vt:lpstr>
      <vt:lpstr>PowerPoint Presentation</vt:lpstr>
      <vt:lpstr>PowerPoint Presentation</vt:lpstr>
      <vt:lpstr>Second Subsystem</vt:lpstr>
      <vt:lpstr>PowerPoint Presentation</vt:lpstr>
      <vt:lpstr>PowerPoint Presentation</vt:lpstr>
      <vt:lpstr>Third Subsystem</vt:lpstr>
      <vt:lpstr>System Introduction</vt:lpstr>
      <vt:lpstr>Ultrasonic sensor</vt:lpstr>
      <vt:lpstr>TFT Display</vt:lpstr>
      <vt:lpstr>Keypad </vt:lpstr>
      <vt:lpstr>How keypad work ?</vt:lpstr>
      <vt:lpstr>Servo motor </vt:lpstr>
      <vt:lpstr>Infrared sensor </vt:lpstr>
      <vt:lpstr>How system work  </vt:lpstr>
      <vt:lpstr>Future work </vt:lpstr>
      <vt:lpstr>IOT</vt:lpstr>
      <vt:lpstr>System Introduction</vt:lpstr>
      <vt:lpstr>System Block Diagram</vt:lpstr>
      <vt:lpstr>Esp8266 (WIFI Module)</vt:lpstr>
      <vt:lpstr>UART</vt:lpstr>
      <vt:lpstr>Algorithm of UART</vt:lpstr>
      <vt:lpstr>Algorithm of IOT Module</vt:lpstr>
      <vt:lpstr>RESULT</vt:lpstr>
      <vt:lpstr>How TO Create WEBSERVER</vt:lpstr>
      <vt:lpstr>HTML</vt:lpstr>
      <vt:lpstr>CSS</vt:lpstr>
      <vt:lpstr>SERVER</vt:lpstr>
      <vt:lpstr>PHP</vt:lpstr>
      <vt:lpstr>PowerPoint Presentation</vt:lpstr>
      <vt:lpstr>PowerPoint Presentation</vt:lpstr>
      <vt:lpstr> roblem</vt:lpstr>
      <vt:lpstr>flashing</vt:lpstr>
      <vt:lpstr>In application programing</vt:lpstr>
      <vt:lpstr>What is boot-loader?</vt:lpstr>
      <vt:lpstr>Types of boot-loader</vt:lpstr>
      <vt:lpstr>Communication protocols</vt:lpstr>
      <vt:lpstr>Fota  FIRMWARE OVER THE AIR  </vt:lpstr>
      <vt:lpstr>      App ecu</vt:lpstr>
      <vt:lpstr>Flash memory arrangement</vt:lpstr>
      <vt:lpstr>Possible cases</vt:lpstr>
      <vt:lpstr>Possible cases</vt:lpstr>
      <vt:lpstr> The Boot-loader System  </vt:lpstr>
      <vt:lpstr>The Boot-loader System </vt:lpstr>
      <vt:lpstr> The Boot-loader System  </vt:lpstr>
      <vt:lpstr> The Boot-loader System  </vt:lpstr>
      <vt:lpstr>PowerPoint Presentation</vt:lpstr>
      <vt:lpstr>Boot-loader &amp;Executable file</vt:lpstr>
      <vt:lpstr>Hex file overview</vt:lpstr>
      <vt:lpstr>Hex file overview</vt:lpstr>
      <vt:lpstr>RT : Record Type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NoteBook</dc:creator>
  <cp:lastModifiedBy>Abanoub Kamal</cp:lastModifiedBy>
  <cp:revision>51</cp:revision>
  <dcterms:created xsi:type="dcterms:W3CDTF">2021-07-24T05:49:09Z</dcterms:created>
  <dcterms:modified xsi:type="dcterms:W3CDTF">2021-07-30T11:20:08Z</dcterms:modified>
</cp:coreProperties>
</file>